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sldIdLst>
    <p:sldId id="256" r:id="rId5"/>
    <p:sldId id="259" r:id="rId6"/>
    <p:sldId id="257" r:id="rId7"/>
    <p:sldId id="261" r:id="rId8"/>
    <p:sldId id="260" r:id="rId9"/>
    <p:sldId id="258" r:id="rId1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C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537BEA-E40E-42C2-8AC4-8C8214A7E74C}" v="1" dt="2023-06-19T09:53:59.1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04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464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jchrzyk Monika" userId="34c61646-1a34-48dc-80f8-3fc883bb28f7" providerId="ADAL" clId="{6214C52D-669D-48CD-950F-4C8697FB9E1B}"/>
    <pc:docChg chg="modSld">
      <pc:chgData name="Majchrzyk Monika" userId="34c61646-1a34-48dc-80f8-3fc883bb28f7" providerId="ADAL" clId="{6214C52D-669D-48CD-950F-4C8697FB9E1B}" dt="2023-03-28T10:06:23.614" v="2" actId="1035"/>
      <pc:docMkLst>
        <pc:docMk/>
      </pc:docMkLst>
      <pc:sldChg chg="modSp mod">
        <pc:chgData name="Majchrzyk Monika" userId="34c61646-1a34-48dc-80f8-3fc883bb28f7" providerId="ADAL" clId="{6214C52D-669D-48CD-950F-4C8697FB9E1B}" dt="2023-03-28T10:06:23.614" v="2" actId="1035"/>
        <pc:sldMkLst>
          <pc:docMk/>
          <pc:sldMk cId="2978564845" sldId="257"/>
        </pc:sldMkLst>
        <pc:picChg chg="mod">
          <ac:chgData name="Majchrzyk Monika" userId="34c61646-1a34-48dc-80f8-3fc883bb28f7" providerId="ADAL" clId="{6214C52D-669D-48CD-950F-4C8697FB9E1B}" dt="2023-03-28T10:06:23.614" v="2" actId="1035"/>
          <ac:picMkLst>
            <pc:docMk/>
            <pc:sldMk cId="2978564845" sldId="257"/>
            <ac:picMk id="19" creationId="{8C3CFF1F-52DC-3490-D293-D228F8DF6A01}"/>
          </ac:picMkLst>
        </pc:picChg>
      </pc:sldChg>
    </pc:docChg>
  </pc:docChgLst>
  <pc:docChgLst>
    <pc:chgData name="Majchrzyk Monika" userId="34c61646-1a34-48dc-80f8-3fc883bb28f7" providerId="ADAL" clId="{E312D953-5149-4F01-8C48-37C5686AC97F}"/>
    <pc:docChg chg="undo custSel addSld modSld sldOrd">
      <pc:chgData name="Majchrzyk Monika" userId="34c61646-1a34-48dc-80f8-3fc883bb28f7" providerId="ADAL" clId="{E312D953-5149-4F01-8C48-37C5686AC97F}" dt="2023-06-13T07:49:38.957" v="1323" actId="207"/>
      <pc:docMkLst>
        <pc:docMk/>
      </pc:docMkLst>
      <pc:sldChg chg="addSp delSp modSp mod setBg">
        <pc:chgData name="Majchrzyk Monika" userId="34c61646-1a34-48dc-80f8-3fc883bb28f7" providerId="ADAL" clId="{E312D953-5149-4F01-8C48-37C5686AC97F}" dt="2023-06-06T07:35:06.489" v="37" actId="1076"/>
        <pc:sldMkLst>
          <pc:docMk/>
          <pc:sldMk cId="1396976786" sldId="256"/>
        </pc:sldMkLst>
        <pc:spChg chg="mod">
          <ac:chgData name="Majchrzyk Monika" userId="34c61646-1a34-48dc-80f8-3fc883bb28f7" providerId="ADAL" clId="{E312D953-5149-4F01-8C48-37C5686AC97F}" dt="2023-06-06T07:32:35.185" v="25" actId="2711"/>
          <ac:spMkLst>
            <pc:docMk/>
            <pc:sldMk cId="1396976786" sldId="256"/>
            <ac:spMk id="6" creationId="{3CF06F40-6CDD-1882-5D7C-5B212074BC64}"/>
          </ac:spMkLst>
        </pc:spChg>
        <pc:graphicFrameChg chg="add del">
          <ac:chgData name="Majchrzyk Monika" userId="34c61646-1a34-48dc-80f8-3fc883bb28f7" providerId="ADAL" clId="{E312D953-5149-4F01-8C48-37C5686AC97F}" dt="2023-06-06T07:30:43.199" v="1" actId="478"/>
          <ac:graphicFrameMkLst>
            <pc:docMk/>
            <pc:sldMk cId="1396976786" sldId="256"/>
            <ac:graphicFrameMk id="2" creationId="{F6281248-0CD9-A2A0-7B61-6A5A849168EC}"/>
          </ac:graphicFrameMkLst>
        </pc:graphicFrameChg>
        <pc:picChg chg="add mod">
          <ac:chgData name="Majchrzyk Monika" userId="34c61646-1a34-48dc-80f8-3fc883bb28f7" providerId="ADAL" clId="{E312D953-5149-4F01-8C48-37C5686AC97F}" dt="2023-06-06T07:35:06.489" v="37" actId="1076"/>
          <ac:picMkLst>
            <pc:docMk/>
            <pc:sldMk cId="1396976786" sldId="256"/>
            <ac:picMk id="4" creationId="{F136669B-BC9B-F1E9-4B47-B61F9D11A8D2}"/>
          </ac:picMkLst>
        </pc:picChg>
        <pc:picChg chg="del">
          <ac:chgData name="Majchrzyk Monika" userId="34c61646-1a34-48dc-80f8-3fc883bb28f7" providerId="ADAL" clId="{E312D953-5149-4F01-8C48-37C5686AC97F}" dt="2023-06-06T07:32:44.873" v="26" actId="478"/>
          <ac:picMkLst>
            <pc:docMk/>
            <pc:sldMk cId="1396976786" sldId="256"/>
            <ac:picMk id="5" creationId="{7F664471-D8BA-0250-F7B9-558FAAEDDF8A}"/>
          </ac:picMkLst>
        </pc:picChg>
      </pc:sldChg>
      <pc:sldChg chg="addSp delSp modSp mod">
        <pc:chgData name="Majchrzyk Monika" userId="34c61646-1a34-48dc-80f8-3fc883bb28f7" providerId="ADAL" clId="{E312D953-5149-4F01-8C48-37C5686AC97F}" dt="2023-06-06T11:00:50.537" v="53" actId="207"/>
        <pc:sldMkLst>
          <pc:docMk/>
          <pc:sldMk cId="2978564845" sldId="257"/>
        </pc:sldMkLst>
        <pc:spChg chg="mod">
          <ac:chgData name="Majchrzyk Monika" userId="34c61646-1a34-48dc-80f8-3fc883bb28f7" providerId="ADAL" clId="{E312D953-5149-4F01-8C48-37C5686AC97F}" dt="2023-06-06T07:35:16.821" v="38" actId="207"/>
          <ac:spMkLst>
            <pc:docMk/>
            <pc:sldMk cId="2978564845" sldId="257"/>
            <ac:spMk id="5" creationId="{7CA99EC4-3C2E-53F3-55A5-01E21A2FCB45}"/>
          </ac:spMkLst>
        </pc:spChg>
        <pc:spChg chg="mod">
          <ac:chgData name="Majchrzyk Monika" userId="34c61646-1a34-48dc-80f8-3fc883bb28f7" providerId="ADAL" clId="{E312D953-5149-4F01-8C48-37C5686AC97F}" dt="2023-06-06T10:59:59.475" v="51" actId="207"/>
          <ac:spMkLst>
            <pc:docMk/>
            <pc:sldMk cId="2978564845" sldId="257"/>
            <ac:spMk id="9" creationId="{F147D9BB-07E8-74D9-EC4B-101464242B3B}"/>
          </ac:spMkLst>
        </pc:spChg>
        <pc:spChg chg="mod">
          <ac:chgData name="Majchrzyk Monika" userId="34c61646-1a34-48dc-80f8-3fc883bb28f7" providerId="ADAL" clId="{E312D953-5149-4F01-8C48-37C5686AC97F}" dt="2023-06-06T11:00:09.137" v="52" actId="207"/>
          <ac:spMkLst>
            <pc:docMk/>
            <pc:sldMk cId="2978564845" sldId="257"/>
            <ac:spMk id="13" creationId="{4B1B00DF-B90C-428F-38A4-14C558B0A671}"/>
          </ac:spMkLst>
        </pc:spChg>
        <pc:spChg chg="mod">
          <ac:chgData name="Majchrzyk Monika" userId="34c61646-1a34-48dc-80f8-3fc883bb28f7" providerId="ADAL" clId="{E312D953-5149-4F01-8C48-37C5686AC97F}" dt="2023-06-06T11:00:50.537" v="53" actId="207"/>
          <ac:spMkLst>
            <pc:docMk/>
            <pc:sldMk cId="2978564845" sldId="257"/>
            <ac:spMk id="15" creationId="{83120A0D-6928-2454-2456-C13C065546E7}"/>
          </ac:spMkLst>
        </pc:spChg>
        <pc:picChg chg="add mod">
          <ac:chgData name="Majchrzyk Monika" userId="34c61646-1a34-48dc-80f8-3fc883bb28f7" providerId="ADAL" clId="{E312D953-5149-4F01-8C48-37C5686AC97F}" dt="2023-06-06T07:35:55.638" v="47" actId="1076"/>
          <ac:picMkLst>
            <pc:docMk/>
            <pc:sldMk cId="2978564845" sldId="257"/>
            <ac:picMk id="3" creationId="{0C973858-235B-FD41-B6C5-9B7074919232}"/>
          </ac:picMkLst>
        </pc:picChg>
        <pc:picChg chg="del">
          <ac:chgData name="Majchrzyk Monika" userId="34c61646-1a34-48dc-80f8-3fc883bb28f7" providerId="ADAL" clId="{E312D953-5149-4F01-8C48-37C5686AC97F}" dt="2023-06-06T07:35:19.080" v="39" actId="478"/>
          <ac:picMkLst>
            <pc:docMk/>
            <pc:sldMk cId="2978564845" sldId="257"/>
            <ac:picMk id="19" creationId="{8C3CFF1F-52DC-3490-D293-D228F8DF6A01}"/>
          </ac:picMkLst>
        </pc:picChg>
      </pc:sldChg>
      <pc:sldChg chg="addSp delSp modSp mod setBg">
        <pc:chgData name="Majchrzyk Monika" userId="34c61646-1a34-48dc-80f8-3fc883bb28f7" providerId="ADAL" clId="{E312D953-5149-4F01-8C48-37C5686AC97F}" dt="2023-06-06T11:06:29.377" v="61" actId="1076"/>
        <pc:sldMkLst>
          <pc:docMk/>
          <pc:sldMk cId="646872128" sldId="258"/>
        </pc:sldMkLst>
        <pc:spChg chg="mod">
          <ac:chgData name="Majchrzyk Monika" userId="34c61646-1a34-48dc-80f8-3fc883bb28f7" providerId="ADAL" clId="{E312D953-5149-4F01-8C48-37C5686AC97F}" dt="2023-06-06T11:06:29.377" v="61" actId="1076"/>
          <ac:spMkLst>
            <pc:docMk/>
            <pc:sldMk cId="646872128" sldId="258"/>
            <ac:spMk id="7" creationId="{0CBC331D-8069-B1C8-0B2C-BC64036C1009}"/>
          </ac:spMkLst>
        </pc:spChg>
        <pc:spChg chg="mod">
          <ac:chgData name="Majchrzyk Monika" userId="34c61646-1a34-48dc-80f8-3fc883bb28f7" providerId="ADAL" clId="{E312D953-5149-4F01-8C48-37C5686AC97F}" dt="2023-06-06T11:06:29.377" v="61" actId="1076"/>
          <ac:spMkLst>
            <pc:docMk/>
            <pc:sldMk cId="646872128" sldId="258"/>
            <ac:spMk id="8" creationId="{B6F5D76B-1818-C235-38F9-3C9C21303C79}"/>
          </ac:spMkLst>
        </pc:spChg>
        <pc:picChg chg="add mod">
          <ac:chgData name="Majchrzyk Monika" userId="34c61646-1a34-48dc-80f8-3fc883bb28f7" providerId="ADAL" clId="{E312D953-5149-4F01-8C48-37C5686AC97F}" dt="2023-06-06T11:04:54.756" v="59" actId="29295"/>
          <ac:picMkLst>
            <pc:docMk/>
            <pc:sldMk cId="646872128" sldId="258"/>
            <ac:picMk id="2" creationId="{09329A86-0A8A-B356-3B48-883ADD75A011}"/>
          </ac:picMkLst>
        </pc:picChg>
        <pc:picChg chg="del">
          <ac:chgData name="Majchrzyk Monika" userId="34c61646-1a34-48dc-80f8-3fc883bb28f7" providerId="ADAL" clId="{E312D953-5149-4F01-8C48-37C5686AC97F}" dt="2023-06-06T10:59:38.279" v="49" actId="478"/>
          <ac:picMkLst>
            <pc:docMk/>
            <pc:sldMk cId="646872128" sldId="258"/>
            <ac:picMk id="5" creationId="{7F664471-D8BA-0250-F7B9-558FAAEDDF8A}"/>
          </ac:picMkLst>
        </pc:picChg>
      </pc:sldChg>
      <pc:sldChg chg="addSp delSp modSp mod">
        <pc:chgData name="Majchrzyk Monika" userId="34c61646-1a34-48dc-80f8-3fc883bb28f7" providerId="ADAL" clId="{E312D953-5149-4F01-8C48-37C5686AC97F}" dt="2023-06-06T11:04:17.339" v="55"/>
        <pc:sldMkLst>
          <pc:docMk/>
          <pc:sldMk cId="1672126401" sldId="260"/>
        </pc:sldMkLst>
        <pc:spChg chg="mod">
          <ac:chgData name="Majchrzyk Monika" userId="34c61646-1a34-48dc-80f8-3fc883bb28f7" providerId="ADAL" clId="{E312D953-5149-4F01-8C48-37C5686AC97F}" dt="2023-06-06T10:59:43.313" v="50" actId="207"/>
          <ac:spMkLst>
            <pc:docMk/>
            <pc:sldMk cId="1672126401" sldId="260"/>
            <ac:spMk id="26" creationId="{CB3D808F-1EA9-CE12-04B3-7BDCCF8F3331}"/>
          </ac:spMkLst>
        </pc:spChg>
        <pc:picChg chg="add mod">
          <ac:chgData name="Majchrzyk Monika" userId="34c61646-1a34-48dc-80f8-3fc883bb28f7" providerId="ADAL" clId="{E312D953-5149-4F01-8C48-37C5686AC97F}" dt="2023-06-06T11:04:17.339" v="55"/>
          <ac:picMkLst>
            <pc:docMk/>
            <pc:sldMk cId="1672126401" sldId="260"/>
            <ac:picMk id="5" creationId="{F8BB83B6-B260-1023-C0E7-F1E517E3827C}"/>
          </ac:picMkLst>
        </pc:picChg>
        <pc:picChg chg="del">
          <ac:chgData name="Majchrzyk Monika" userId="34c61646-1a34-48dc-80f8-3fc883bb28f7" providerId="ADAL" clId="{E312D953-5149-4F01-8C48-37C5686AC97F}" dt="2023-06-06T11:04:09.357" v="54" actId="478"/>
          <ac:picMkLst>
            <pc:docMk/>
            <pc:sldMk cId="1672126401" sldId="260"/>
            <ac:picMk id="27" creationId="{3B24B87E-DC5F-43C8-407C-8838BFEF37A4}"/>
          </ac:picMkLst>
        </pc:picChg>
      </pc:sldChg>
      <pc:sldChg chg="addSp delSp modSp mod">
        <pc:chgData name="Majchrzyk Monika" userId="34c61646-1a34-48dc-80f8-3fc883bb28f7" providerId="ADAL" clId="{E312D953-5149-4F01-8C48-37C5686AC97F}" dt="2023-06-13T07:37:43.566" v="1016" actId="478"/>
        <pc:sldMkLst>
          <pc:docMk/>
          <pc:sldMk cId="2597448124" sldId="261"/>
        </pc:sldMkLst>
        <pc:spChg chg="add del mod">
          <ac:chgData name="Majchrzyk Monika" userId="34c61646-1a34-48dc-80f8-3fc883bb28f7" providerId="ADAL" clId="{E312D953-5149-4F01-8C48-37C5686AC97F}" dt="2023-06-13T07:37:43.566" v="1016" actId="478"/>
          <ac:spMkLst>
            <pc:docMk/>
            <pc:sldMk cId="2597448124" sldId="261"/>
            <ac:spMk id="2" creationId="{39D89BFD-AD3B-F2F7-A76F-B5F9A46CB572}"/>
          </ac:spMkLst>
        </pc:spChg>
      </pc:sldChg>
      <pc:sldChg chg="addSp delSp modSp new mod ord setBg">
        <pc:chgData name="Majchrzyk Monika" userId="34c61646-1a34-48dc-80f8-3fc883bb28f7" providerId="ADAL" clId="{E312D953-5149-4F01-8C48-37C5686AC97F}" dt="2023-06-13T07:49:38.957" v="1323" actId="207"/>
        <pc:sldMkLst>
          <pc:docMk/>
          <pc:sldMk cId="2746735189" sldId="262"/>
        </pc:sldMkLst>
        <pc:spChg chg="mod">
          <ac:chgData name="Majchrzyk Monika" userId="34c61646-1a34-48dc-80f8-3fc883bb28f7" providerId="ADAL" clId="{E312D953-5149-4F01-8C48-37C5686AC97F}" dt="2023-06-13T07:47:22.453" v="1322" actId="1076"/>
          <ac:spMkLst>
            <pc:docMk/>
            <pc:sldMk cId="2746735189" sldId="262"/>
            <ac:spMk id="2" creationId="{626A54DF-D5C2-C2D1-FC82-228D676A32DD}"/>
          </ac:spMkLst>
        </pc:spChg>
        <pc:spChg chg="mod">
          <ac:chgData name="Majchrzyk Monika" userId="34c61646-1a34-48dc-80f8-3fc883bb28f7" providerId="ADAL" clId="{E312D953-5149-4F01-8C48-37C5686AC97F}" dt="2023-06-13T07:49:38.957" v="1323" actId="207"/>
          <ac:spMkLst>
            <pc:docMk/>
            <pc:sldMk cId="2746735189" sldId="262"/>
            <ac:spMk id="3" creationId="{9AFA93EC-18BB-1A7F-6110-964C772C8583}"/>
          </ac:spMkLst>
        </pc:spChg>
        <pc:spChg chg="add mod">
          <ac:chgData name="Majchrzyk Monika" userId="34c61646-1a34-48dc-80f8-3fc883bb28f7" providerId="ADAL" clId="{E312D953-5149-4F01-8C48-37C5686AC97F}" dt="2023-06-13T07:43:54.992" v="1284" actId="2085"/>
          <ac:spMkLst>
            <pc:docMk/>
            <pc:sldMk cId="2746735189" sldId="262"/>
            <ac:spMk id="6" creationId="{943758EE-E9BD-5A18-F758-C57902173731}"/>
          </ac:spMkLst>
        </pc:spChg>
        <pc:spChg chg="add mod">
          <ac:chgData name="Majchrzyk Monika" userId="34c61646-1a34-48dc-80f8-3fc883bb28f7" providerId="ADAL" clId="{E312D953-5149-4F01-8C48-37C5686AC97F}" dt="2023-06-13T07:46:09.541" v="1308" actId="207"/>
          <ac:spMkLst>
            <pc:docMk/>
            <pc:sldMk cId="2746735189" sldId="262"/>
            <ac:spMk id="7" creationId="{2DA039B5-47E0-FEC1-8BE8-A1F191725CF3}"/>
          </ac:spMkLst>
        </pc:spChg>
        <pc:spChg chg="add del">
          <ac:chgData name="Majchrzyk Monika" userId="34c61646-1a34-48dc-80f8-3fc883bb28f7" providerId="ADAL" clId="{E312D953-5149-4F01-8C48-37C5686AC97F}" dt="2023-06-13T07:39:36.962" v="1244" actId="26606"/>
          <ac:spMkLst>
            <pc:docMk/>
            <pc:sldMk cId="2746735189" sldId="262"/>
            <ac:spMk id="10" creationId="{743AA782-23D1-4521-8CAD-47662984AA08}"/>
          </ac:spMkLst>
        </pc:spChg>
        <pc:spChg chg="add del">
          <ac:chgData name="Majchrzyk Monika" userId="34c61646-1a34-48dc-80f8-3fc883bb28f7" providerId="ADAL" clId="{E312D953-5149-4F01-8C48-37C5686AC97F}" dt="2023-06-13T07:39:36.962" v="1244" actId="26606"/>
          <ac:spMkLst>
            <pc:docMk/>
            <pc:sldMk cId="2746735189" sldId="262"/>
            <ac:spMk id="12" creationId="{71877DBC-BB60-40F0-AC93-2ACDBAAE60CE}"/>
          </ac:spMkLst>
        </pc:spChg>
        <pc:picChg chg="add del mod ord modCrop">
          <ac:chgData name="Majchrzyk Monika" userId="34c61646-1a34-48dc-80f8-3fc883bb28f7" providerId="ADAL" clId="{E312D953-5149-4F01-8C48-37C5686AC97F}" dt="2023-06-13T07:43:15.134" v="1275" actId="478"/>
          <ac:picMkLst>
            <pc:docMk/>
            <pc:sldMk cId="2746735189" sldId="262"/>
            <ac:picMk id="5" creationId="{D842F98A-95E6-CE3B-DA66-503F57748F70}"/>
          </ac:picMkLst>
        </pc:picChg>
      </pc:sldChg>
    </pc:docChg>
  </pc:docChgLst>
  <pc:docChgLst>
    <pc:chgData name="Majchrzyk Monika" userId="34c61646-1a34-48dc-80f8-3fc883bb28f7" providerId="ADAL" clId="{504CEE9F-A063-4667-A955-4C26DE6D5F39}"/>
    <pc:docChg chg="undo custSel addSld modSld sldOrd addMainMaster delMainMaster modMainMaster">
      <pc:chgData name="Majchrzyk Monika" userId="34c61646-1a34-48dc-80f8-3fc883bb28f7" providerId="ADAL" clId="{504CEE9F-A063-4667-A955-4C26DE6D5F39}" dt="2023-03-20T11:34:14.655" v="494" actId="1076"/>
      <pc:docMkLst>
        <pc:docMk/>
      </pc:docMkLst>
      <pc:sldChg chg="addSp delSp modSp mod chgLayout">
        <pc:chgData name="Majchrzyk Monika" userId="34c61646-1a34-48dc-80f8-3fc883bb28f7" providerId="ADAL" clId="{504CEE9F-A063-4667-A955-4C26DE6D5F39}" dt="2023-03-20T08:37:29.022" v="449" actId="700"/>
        <pc:sldMkLst>
          <pc:docMk/>
          <pc:sldMk cId="1396976786" sldId="256"/>
        </pc:sldMkLst>
        <pc:spChg chg="add del mod ord">
          <ac:chgData name="Majchrzyk Monika" userId="34c61646-1a34-48dc-80f8-3fc883bb28f7" providerId="ADAL" clId="{504CEE9F-A063-4667-A955-4C26DE6D5F39}" dt="2023-03-20T08:37:29.022" v="449" actId="700"/>
          <ac:spMkLst>
            <pc:docMk/>
            <pc:sldMk cId="1396976786" sldId="256"/>
            <ac:spMk id="2" creationId="{0D586A40-C000-BF9A-B21B-DD7823F6B039}"/>
          </ac:spMkLst>
        </pc:spChg>
        <pc:spChg chg="add del mod ord">
          <ac:chgData name="Majchrzyk Monika" userId="34c61646-1a34-48dc-80f8-3fc883bb28f7" providerId="ADAL" clId="{504CEE9F-A063-4667-A955-4C26DE6D5F39}" dt="2023-03-20T08:37:29.022" v="449" actId="700"/>
          <ac:spMkLst>
            <pc:docMk/>
            <pc:sldMk cId="1396976786" sldId="256"/>
            <ac:spMk id="3" creationId="{875082C9-8BF4-8A5D-FA1A-40EE82006603}"/>
          </ac:spMkLst>
        </pc:spChg>
        <pc:spChg chg="mod">
          <ac:chgData name="Majchrzyk Monika" userId="34c61646-1a34-48dc-80f8-3fc883bb28f7" providerId="ADAL" clId="{504CEE9F-A063-4667-A955-4C26DE6D5F39}" dt="2023-03-17T13:38:59.665" v="118" actId="2711"/>
          <ac:spMkLst>
            <pc:docMk/>
            <pc:sldMk cId="1396976786" sldId="256"/>
            <ac:spMk id="6" creationId="{3CF06F40-6CDD-1882-5D7C-5B212074BC64}"/>
          </ac:spMkLst>
        </pc:spChg>
        <pc:spChg chg="mod">
          <ac:chgData name="Majchrzyk Monika" userId="34c61646-1a34-48dc-80f8-3fc883bb28f7" providerId="ADAL" clId="{504CEE9F-A063-4667-A955-4C26DE6D5F39}" dt="2023-03-17T13:39:47.461" v="119" actId="1076"/>
          <ac:spMkLst>
            <pc:docMk/>
            <pc:sldMk cId="1396976786" sldId="256"/>
            <ac:spMk id="7" creationId="{0CBC331D-8069-B1C8-0B2C-BC64036C1009}"/>
          </ac:spMkLst>
        </pc:spChg>
        <pc:spChg chg="mod">
          <ac:chgData name="Majchrzyk Monika" userId="34c61646-1a34-48dc-80f8-3fc883bb28f7" providerId="ADAL" clId="{504CEE9F-A063-4667-A955-4C26DE6D5F39}" dt="2023-03-17T13:39:56.206" v="120" actId="1076"/>
          <ac:spMkLst>
            <pc:docMk/>
            <pc:sldMk cId="1396976786" sldId="256"/>
            <ac:spMk id="8" creationId="{B6F5D76B-1818-C235-38F9-3C9C21303C79}"/>
          </ac:spMkLst>
        </pc:spChg>
        <pc:picChg chg="mod">
          <ac:chgData name="Majchrzyk Monika" userId="34c61646-1a34-48dc-80f8-3fc883bb28f7" providerId="ADAL" clId="{504CEE9F-A063-4667-A955-4C26DE6D5F39}" dt="2023-03-17T13:38:44.916" v="116" actId="34135"/>
          <ac:picMkLst>
            <pc:docMk/>
            <pc:sldMk cId="1396976786" sldId="256"/>
            <ac:picMk id="5" creationId="{7F664471-D8BA-0250-F7B9-558FAAEDDF8A}"/>
          </ac:picMkLst>
        </pc:picChg>
      </pc:sldChg>
      <pc:sldChg chg="addSp modSp mod ord">
        <pc:chgData name="Majchrzyk Monika" userId="34c61646-1a34-48dc-80f8-3fc883bb28f7" providerId="ADAL" clId="{504CEE9F-A063-4667-A955-4C26DE6D5F39}" dt="2023-03-20T11:34:14.655" v="494" actId="1076"/>
        <pc:sldMkLst>
          <pc:docMk/>
          <pc:sldMk cId="2978564845" sldId="257"/>
        </pc:sldMkLst>
        <pc:spChg chg="mod ord">
          <ac:chgData name="Majchrzyk Monika" userId="34c61646-1a34-48dc-80f8-3fc883bb28f7" providerId="ADAL" clId="{504CEE9F-A063-4667-A955-4C26DE6D5F39}" dt="2023-03-17T13:58:59.828" v="354" actId="34135"/>
          <ac:spMkLst>
            <pc:docMk/>
            <pc:sldMk cId="2978564845" sldId="257"/>
            <ac:spMk id="5" creationId="{7CA99EC4-3C2E-53F3-55A5-01E21A2FCB45}"/>
          </ac:spMkLst>
        </pc:spChg>
        <pc:spChg chg="mod">
          <ac:chgData name="Majchrzyk Monika" userId="34c61646-1a34-48dc-80f8-3fc883bb28f7" providerId="ADAL" clId="{504CEE9F-A063-4667-A955-4C26DE6D5F39}" dt="2023-03-17T13:47:00.438" v="171" actId="207"/>
          <ac:spMkLst>
            <pc:docMk/>
            <pc:sldMk cId="2978564845" sldId="257"/>
            <ac:spMk id="7" creationId="{E29AE5D5-216A-8F8A-666A-883663F0294A}"/>
          </ac:spMkLst>
        </pc:spChg>
        <pc:spChg chg="mod">
          <ac:chgData name="Majchrzyk Monika" userId="34c61646-1a34-48dc-80f8-3fc883bb28f7" providerId="ADAL" clId="{504CEE9F-A063-4667-A955-4C26DE6D5F39}" dt="2023-03-17T13:47:02.560" v="172" actId="207"/>
          <ac:spMkLst>
            <pc:docMk/>
            <pc:sldMk cId="2978564845" sldId="257"/>
            <ac:spMk id="8" creationId="{29BDEFAC-B3D4-E189-6FDB-0B49145F3576}"/>
          </ac:spMkLst>
        </pc:spChg>
        <pc:spChg chg="mod">
          <ac:chgData name="Majchrzyk Monika" userId="34c61646-1a34-48dc-80f8-3fc883bb28f7" providerId="ADAL" clId="{504CEE9F-A063-4667-A955-4C26DE6D5F39}" dt="2023-03-20T11:33:20.282" v="489" actId="1076"/>
          <ac:spMkLst>
            <pc:docMk/>
            <pc:sldMk cId="2978564845" sldId="257"/>
            <ac:spMk id="9" creationId="{F147D9BB-07E8-74D9-EC4B-101464242B3B}"/>
          </ac:spMkLst>
        </pc:spChg>
        <pc:spChg chg="mod">
          <ac:chgData name="Majchrzyk Monika" userId="34c61646-1a34-48dc-80f8-3fc883bb28f7" providerId="ADAL" clId="{504CEE9F-A063-4667-A955-4C26DE6D5F39}" dt="2023-03-20T11:33:22.056" v="490" actId="1076"/>
          <ac:spMkLst>
            <pc:docMk/>
            <pc:sldMk cId="2978564845" sldId="257"/>
            <ac:spMk id="10" creationId="{8CABF2BB-8111-56B2-9E63-3ADB3FC588CB}"/>
          </ac:spMkLst>
        </pc:spChg>
        <pc:spChg chg="mod">
          <ac:chgData name="Majchrzyk Monika" userId="34c61646-1a34-48dc-80f8-3fc883bb28f7" providerId="ADAL" clId="{504CEE9F-A063-4667-A955-4C26DE6D5F39}" dt="2023-03-20T11:33:26.893" v="491" actId="1076"/>
          <ac:spMkLst>
            <pc:docMk/>
            <pc:sldMk cId="2978564845" sldId="257"/>
            <ac:spMk id="11" creationId="{BA763974-B97F-341F-5297-F3EDB09C02AA}"/>
          </ac:spMkLst>
        </pc:spChg>
        <pc:spChg chg="mod">
          <ac:chgData name="Majchrzyk Monika" userId="34c61646-1a34-48dc-80f8-3fc883bb28f7" providerId="ADAL" clId="{504CEE9F-A063-4667-A955-4C26DE6D5F39}" dt="2023-03-20T11:33:05.957" v="486" actId="1076"/>
          <ac:spMkLst>
            <pc:docMk/>
            <pc:sldMk cId="2978564845" sldId="257"/>
            <ac:spMk id="12" creationId="{54016C77-B1ED-7268-246F-A91BEB8008C9}"/>
          </ac:spMkLst>
        </pc:spChg>
        <pc:spChg chg="mod">
          <ac:chgData name="Majchrzyk Monika" userId="34c61646-1a34-48dc-80f8-3fc883bb28f7" providerId="ADAL" clId="{504CEE9F-A063-4667-A955-4C26DE6D5F39}" dt="2023-03-20T11:33:12.129" v="487" actId="1076"/>
          <ac:spMkLst>
            <pc:docMk/>
            <pc:sldMk cId="2978564845" sldId="257"/>
            <ac:spMk id="13" creationId="{4B1B00DF-B90C-428F-38A4-14C558B0A671}"/>
          </ac:spMkLst>
        </pc:spChg>
        <pc:spChg chg="mod">
          <ac:chgData name="Majchrzyk Monika" userId="34c61646-1a34-48dc-80f8-3fc883bb28f7" providerId="ADAL" clId="{504CEE9F-A063-4667-A955-4C26DE6D5F39}" dt="2023-03-20T11:33:14.877" v="488" actId="1076"/>
          <ac:spMkLst>
            <pc:docMk/>
            <pc:sldMk cId="2978564845" sldId="257"/>
            <ac:spMk id="14" creationId="{B697874E-623E-6728-266D-55971294F34C}"/>
          </ac:spMkLst>
        </pc:spChg>
        <pc:spChg chg="mod">
          <ac:chgData name="Majchrzyk Monika" userId="34c61646-1a34-48dc-80f8-3fc883bb28f7" providerId="ADAL" clId="{504CEE9F-A063-4667-A955-4C26DE6D5F39}" dt="2023-03-20T11:34:14.655" v="494" actId="1076"/>
          <ac:spMkLst>
            <pc:docMk/>
            <pc:sldMk cId="2978564845" sldId="257"/>
            <ac:spMk id="15" creationId="{83120A0D-6928-2454-2456-C13C065546E7}"/>
          </ac:spMkLst>
        </pc:spChg>
        <pc:spChg chg="mod">
          <ac:chgData name="Majchrzyk Monika" userId="34c61646-1a34-48dc-80f8-3fc883bb28f7" providerId="ADAL" clId="{504CEE9F-A063-4667-A955-4C26DE6D5F39}" dt="2023-03-20T11:34:10.560" v="493" actId="1076"/>
          <ac:spMkLst>
            <pc:docMk/>
            <pc:sldMk cId="2978564845" sldId="257"/>
            <ac:spMk id="16" creationId="{ECD72BEC-5316-C3DB-77B0-E397BCA63682}"/>
          </ac:spMkLst>
        </pc:spChg>
        <pc:spChg chg="mod">
          <ac:chgData name="Majchrzyk Monika" userId="34c61646-1a34-48dc-80f8-3fc883bb28f7" providerId="ADAL" clId="{504CEE9F-A063-4667-A955-4C26DE6D5F39}" dt="2023-03-20T11:34:05.747" v="492" actId="1076"/>
          <ac:spMkLst>
            <pc:docMk/>
            <pc:sldMk cId="2978564845" sldId="257"/>
            <ac:spMk id="17" creationId="{D9A33E22-AA32-D912-9065-9EB21BFDC1A3}"/>
          </ac:spMkLst>
        </pc:spChg>
        <pc:spChg chg="add mod">
          <ac:chgData name="Majchrzyk Monika" userId="34c61646-1a34-48dc-80f8-3fc883bb28f7" providerId="ADAL" clId="{504CEE9F-A063-4667-A955-4C26DE6D5F39}" dt="2023-03-17T14:00:25.136" v="374" actId="34135"/>
          <ac:spMkLst>
            <pc:docMk/>
            <pc:sldMk cId="2978564845" sldId="257"/>
            <ac:spMk id="20" creationId="{DA7C4B59-9B8D-C16D-1201-5FC12125EDF7}"/>
          </ac:spMkLst>
        </pc:spChg>
        <pc:picChg chg="add mod">
          <ac:chgData name="Majchrzyk Monika" userId="34c61646-1a34-48dc-80f8-3fc883bb28f7" providerId="ADAL" clId="{504CEE9F-A063-4667-A955-4C26DE6D5F39}" dt="2023-03-17T14:00:22.292" v="373" actId="34135"/>
          <ac:picMkLst>
            <pc:docMk/>
            <pc:sldMk cId="2978564845" sldId="257"/>
            <ac:picMk id="19" creationId="{8C3CFF1F-52DC-3490-D293-D228F8DF6A01}"/>
          </ac:picMkLst>
        </pc:picChg>
      </pc:sldChg>
      <pc:sldChg chg="delSp modSp add mod">
        <pc:chgData name="Majchrzyk Monika" userId="34c61646-1a34-48dc-80f8-3fc883bb28f7" providerId="ADAL" clId="{504CEE9F-A063-4667-A955-4C26DE6D5F39}" dt="2023-03-17T13:38:40.920" v="115" actId="34135"/>
        <pc:sldMkLst>
          <pc:docMk/>
          <pc:sldMk cId="646872128" sldId="258"/>
        </pc:sldMkLst>
        <pc:spChg chg="del">
          <ac:chgData name="Majchrzyk Monika" userId="34c61646-1a34-48dc-80f8-3fc883bb28f7" providerId="ADAL" clId="{504CEE9F-A063-4667-A955-4C26DE6D5F39}" dt="2023-03-17T13:37:45.347" v="31" actId="478"/>
          <ac:spMkLst>
            <pc:docMk/>
            <pc:sldMk cId="646872128" sldId="258"/>
            <ac:spMk id="6" creationId="{3CF06F40-6CDD-1882-5D7C-5B212074BC64}"/>
          </ac:spMkLst>
        </pc:spChg>
        <pc:spChg chg="mod">
          <ac:chgData name="Majchrzyk Monika" userId="34c61646-1a34-48dc-80f8-3fc883bb28f7" providerId="ADAL" clId="{504CEE9F-A063-4667-A955-4C26DE6D5F39}" dt="2023-03-17T13:38:32.370" v="112" actId="1076"/>
          <ac:spMkLst>
            <pc:docMk/>
            <pc:sldMk cId="646872128" sldId="258"/>
            <ac:spMk id="7" creationId="{0CBC331D-8069-B1C8-0B2C-BC64036C1009}"/>
          </ac:spMkLst>
        </pc:spChg>
        <pc:spChg chg="mod">
          <ac:chgData name="Majchrzyk Monika" userId="34c61646-1a34-48dc-80f8-3fc883bb28f7" providerId="ADAL" clId="{504CEE9F-A063-4667-A955-4C26DE6D5F39}" dt="2023-03-17T13:38:34.917" v="113" actId="1076"/>
          <ac:spMkLst>
            <pc:docMk/>
            <pc:sldMk cId="646872128" sldId="258"/>
            <ac:spMk id="8" creationId="{B6F5D76B-1818-C235-38F9-3C9C21303C79}"/>
          </ac:spMkLst>
        </pc:spChg>
        <pc:spChg chg="del">
          <ac:chgData name="Majchrzyk Monika" userId="34c61646-1a34-48dc-80f8-3fc883bb28f7" providerId="ADAL" clId="{504CEE9F-A063-4667-A955-4C26DE6D5F39}" dt="2023-03-17T13:37:58.335" v="43" actId="478"/>
          <ac:spMkLst>
            <pc:docMk/>
            <pc:sldMk cId="646872128" sldId="258"/>
            <ac:spMk id="10" creationId="{6C22A504-080D-AED3-DD7B-D7F4C7F66CAE}"/>
          </ac:spMkLst>
        </pc:spChg>
        <pc:picChg chg="mod">
          <ac:chgData name="Majchrzyk Monika" userId="34c61646-1a34-48dc-80f8-3fc883bb28f7" providerId="ADAL" clId="{504CEE9F-A063-4667-A955-4C26DE6D5F39}" dt="2023-03-17T13:38:40.920" v="115" actId="34135"/>
          <ac:picMkLst>
            <pc:docMk/>
            <pc:sldMk cId="646872128" sldId="258"/>
            <ac:picMk id="5" creationId="{7F664471-D8BA-0250-F7B9-558FAAEDDF8A}"/>
          </ac:picMkLst>
        </pc:picChg>
      </pc:sldChg>
      <pc:sldChg chg="addSp delSp modSp add mod ord">
        <pc:chgData name="Majchrzyk Monika" userId="34c61646-1a34-48dc-80f8-3fc883bb28f7" providerId="ADAL" clId="{504CEE9F-A063-4667-A955-4C26DE6D5F39}" dt="2023-03-20T11:31:39.173" v="470" actId="14100"/>
        <pc:sldMkLst>
          <pc:docMk/>
          <pc:sldMk cId="3385265064" sldId="259"/>
        </pc:sldMkLst>
        <pc:spChg chg="del mod">
          <ac:chgData name="Majchrzyk Monika" userId="34c61646-1a34-48dc-80f8-3fc883bb28f7" providerId="ADAL" clId="{504CEE9F-A063-4667-A955-4C26DE6D5F39}" dt="2023-03-17T13:45:23.063" v="143" actId="478"/>
          <ac:spMkLst>
            <pc:docMk/>
            <pc:sldMk cId="3385265064" sldId="259"/>
            <ac:spMk id="5" creationId="{7CA99EC4-3C2E-53F3-55A5-01E21A2FCB45}"/>
          </ac:spMkLst>
        </pc:spChg>
        <pc:spChg chg="mod">
          <ac:chgData name="Majchrzyk Monika" userId="34c61646-1a34-48dc-80f8-3fc883bb28f7" providerId="ADAL" clId="{504CEE9F-A063-4667-A955-4C26DE6D5F39}" dt="2023-03-17T13:47:19.241" v="201" actId="1038"/>
          <ac:spMkLst>
            <pc:docMk/>
            <pc:sldMk cId="3385265064" sldId="259"/>
            <ac:spMk id="7" creationId="{E29AE5D5-216A-8F8A-666A-883663F0294A}"/>
          </ac:spMkLst>
        </pc:spChg>
        <pc:spChg chg="mod">
          <ac:chgData name="Majchrzyk Monika" userId="34c61646-1a34-48dc-80f8-3fc883bb28f7" providerId="ADAL" clId="{504CEE9F-A063-4667-A955-4C26DE6D5F39}" dt="2023-03-20T11:31:39.173" v="470" actId="14100"/>
          <ac:spMkLst>
            <pc:docMk/>
            <pc:sldMk cId="3385265064" sldId="259"/>
            <ac:spMk id="8" creationId="{29BDEFAC-B3D4-E189-6FDB-0B49145F3576}"/>
          </ac:spMkLst>
        </pc:spChg>
        <pc:spChg chg="del">
          <ac:chgData name="Majchrzyk Monika" userId="34c61646-1a34-48dc-80f8-3fc883bb28f7" providerId="ADAL" clId="{504CEE9F-A063-4667-A955-4C26DE6D5F39}" dt="2023-03-17T13:46:06.352" v="151" actId="478"/>
          <ac:spMkLst>
            <pc:docMk/>
            <pc:sldMk cId="3385265064" sldId="259"/>
            <ac:spMk id="9" creationId="{F147D9BB-07E8-74D9-EC4B-101464242B3B}"/>
          </ac:spMkLst>
        </pc:spChg>
        <pc:spChg chg="del">
          <ac:chgData name="Majchrzyk Monika" userId="34c61646-1a34-48dc-80f8-3fc883bb28f7" providerId="ADAL" clId="{504CEE9F-A063-4667-A955-4C26DE6D5F39}" dt="2023-03-17T13:46:06.352" v="151" actId="478"/>
          <ac:spMkLst>
            <pc:docMk/>
            <pc:sldMk cId="3385265064" sldId="259"/>
            <ac:spMk id="10" creationId="{8CABF2BB-8111-56B2-9E63-3ADB3FC588CB}"/>
          </ac:spMkLst>
        </pc:spChg>
        <pc:spChg chg="del">
          <ac:chgData name="Majchrzyk Monika" userId="34c61646-1a34-48dc-80f8-3fc883bb28f7" providerId="ADAL" clId="{504CEE9F-A063-4667-A955-4C26DE6D5F39}" dt="2023-03-17T13:46:09.307" v="153" actId="478"/>
          <ac:spMkLst>
            <pc:docMk/>
            <pc:sldMk cId="3385265064" sldId="259"/>
            <ac:spMk id="11" creationId="{BA763974-B97F-341F-5297-F3EDB09C02AA}"/>
          </ac:spMkLst>
        </pc:spChg>
        <pc:spChg chg="del">
          <ac:chgData name="Majchrzyk Monika" userId="34c61646-1a34-48dc-80f8-3fc883bb28f7" providerId="ADAL" clId="{504CEE9F-A063-4667-A955-4C26DE6D5F39}" dt="2023-03-17T13:46:06.352" v="151" actId="478"/>
          <ac:spMkLst>
            <pc:docMk/>
            <pc:sldMk cId="3385265064" sldId="259"/>
            <ac:spMk id="12" creationId="{54016C77-B1ED-7268-246F-A91BEB8008C9}"/>
          </ac:spMkLst>
        </pc:spChg>
        <pc:spChg chg="del">
          <ac:chgData name="Majchrzyk Monika" userId="34c61646-1a34-48dc-80f8-3fc883bb28f7" providerId="ADAL" clId="{504CEE9F-A063-4667-A955-4C26DE6D5F39}" dt="2023-03-17T13:46:06.352" v="151" actId="478"/>
          <ac:spMkLst>
            <pc:docMk/>
            <pc:sldMk cId="3385265064" sldId="259"/>
            <ac:spMk id="13" creationId="{4B1B00DF-B90C-428F-38A4-14C558B0A671}"/>
          </ac:spMkLst>
        </pc:spChg>
        <pc:spChg chg="del mod">
          <ac:chgData name="Majchrzyk Monika" userId="34c61646-1a34-48dc-80f8-3fc883bb28f7" providerId="ADAL" clId="{504CEE9F-A063-4667-A955-4C26DE6D5F39}" dt="2023-03-17T13:46:10.700" v="154" actId="478"/>
          <ac:spMkLst>
            <pc:docMk/>
            <pc:sldMk cId="3385265064" sldId="259"/>
            <ac:spMk id="14" creationId="{B697874E-623E-6728-266D-55971294F34C}"/>
          </ac:spMkLst>
        </pc:spChg>
        <pc:spChg chg="del mod">
          <ac:chgData name="Majchrzyk Monika" userId="34c61646-1a34-48dc-80f8-3fc883bb28f7" providerId="ADAL" clId="{504CEE9F-A063-4667-A955-4C26DE6D5F39}" dt="2023-03-17T13:46:22.873" v="163"/>
          <ac:spMkLst>
            <pc:docMk/>
            <pc:sldMk cId="3385265064" sldId="259"/>
            <ac:spMk id="15" creationId="{83120A0D-6928-2454-2456-C13C065546E7}"/>
          </ac:spMkLst>
        </pc:spChg>
        <pc:spChg chg="del mod">
          <ac:chgData name="Majchrzyk Monika" userId="34c61646-1a34-48dc-80f8-3fc883bb28f7" providerId="ADAL" clId="{504CEE9F-A063-4667-A955-4C26DE6D5F39}" dt="2023-03-17T13:46:12.809" v="156" actId="478"/>
          <ac:spMkLst>
            <pc:docMk/>
            <pc:sldMk cId="3385265064" sldId="259"/>
            <ac:spMk id="16" creationId="{ECD72BEC-5316-C3DB-77B0-E397BCA63682}"/>
          </ac:spMkLst>
        </pc:spChg>
        <pc:spChg chg="del mod">
          <ac:chgData name="Majchrzyk Monika" userId="34c61646-1a34-48dc-80f8-3fc883bb28f7" providerId="ADAL" clId="{504CEE9F-A063-4667-A955-4C26DE6D5F39}" dt="2023-03-17T13:46:14.441" v="158" actId="478"/>
          <ac:spMkLst>
            <pc:docMk/>
            <pc:sldMk cId="3385265064" sldId="259"/>
            <ac:spMk id="17" creationId="{D9A33E22-AA32-D912-9065-9EB21BFDC1A3}"/>
          </ac:spMkLst>
        </pc:spChg>
        <pc:spChg chg="del">
          <ac:chgData name="Majchrzyk Monika" userId="34c61646-1a34-48dc-80f8-3fc883bb28f7" providerId="ADAL" clId="{504CEE9F-A063-4667-A955-4C26DE6D5F39}" dt="2023-03-17T13:45:19.481" v="141" actId="478"/>
          <ac:spMkLst>
            <pc:docMk/>
            <pc:sldMk cId="3385265064" sldId="259"/>
            <ac:spMk id="20" creationId="{DA7C4B59-9B8D-C16D-1201-5FC12125EDF7}"/>
          </ac:spMkLst>
        </pc:spChg>
        <pc:picChg chg="add mod modCrop">
          <ac:chgData name="Majchrzyk Monika" userId="34c61646-1a34-48dc-80f8-3fc883bb28f7" providerId="ADAL" clId="{504CEE9F-A063-4667-A955-4C26DE6D5F39}" dt="2023-03-20T11:31:25.707" v="465" actId="732"/>
          <ac:picMkLst>
            <pc:docMk/>
            <pc:sldMk cId="3385265064" sldId="259"/>
            <ac:picMk id="2" creationId="{A7F4A503-F1A7-9CEA-965F-616FA62A8EA9}"/>
          </ac:picMkLst>
        </pc:picChg>
        <pc:picChg chg="add del mod ord">
          <ac:chgData name="Majchrzyk Monika" userId="34c61646-1a34-48dc-80f8-3fc883bb28f7" providerId="ADAL" clId="{504CEE9F-A063-4667-A955-4C26DE6D5F39}" dt="2023-03-20T11:31:31.128" v="469"/>
          <ac:picMkLst>
            <pc:docMk/>
            <pc:sldMk cId="3385265064" sldId="259"/>
            <ac:picMk id="3" creationId="{099226F5-5222-1B0D-2F2A-4EB7970D1B3A}"/>
          </ac:picMkLst>
        </pc:picChg>
        <pc:picChg chg="del">
          <ac:chgData name="Majchrzyk Monika" userId="34c61646-1a34-48dc-80f8-3fc883bb28f7" providerId="ADAL" clId="{504CEE9F-A063-4667-A955-4C26DE6D5F39}" dt="2023-03-17T13:45:27.341" v="144" actId="478"/>
          <ac:picMkLst>
            <pc:docMk/>
            <pc:sldMk cId="3385265064" sldId="259"/>
            <ac:picMk id="19" creationId="{8C3CFF1F-52DC-3490-D293-D228F8DF6A01}"/>
          </ac:picMkLst>
        </pc:picChg>
      </pc:sldChg>
      <pc:sldChg chg="addSp delSp modSp add mod">
        <pc:chgData name="Majchrzyk Monika" userId="34c61646-1a34-48dc-80f8-3fc883bb28f7" providerId="ADAL" clId="{504CEE9F-A063-4667-A955-4C26DE6D5F39}" dt="2023-03-17T14:00:17.669" v="372" actId="34135"/>
        <pc:sldMkLst>
          <pc:docMk/>
          <pc:sldMk cId="1672126401" sldId="260"/>
        </pc:sldMkLst>
        <pc:spChg chg="add mod">
          <ac:chgData name="Majchrzyk Monika" userId="34c61646-1a34-48dc-80f8-3fc883bb28f7" providerId="ADAL" clId="{504CEE9F-A063-4667-A955-4C26DE6D5F39}" dt="2023-03-17T13:50:03.831" v="236" actId="1076"/>
          <ac:spMkLst>
            <pc:docMk/>
            <pc:sldMk cId="1672126401" sldId="260"/>
            <ac:spMk id="2" creationId="{6391DFB6-1690-7FB2-CC36-5A7329D4AD6F}"/>
          </ac:spMkLst>
        </pc:spChg>
        <pc:spChg chg="add mod">
          <ac:chgData name="Majchrzyk Monika" userId="34c61646-1a34-48dc-80f8-3fc883bb28f7" providerId="ADAL" clId="{504CEE9F-A063-4667-A955-4C26DE6D5F39}" dt="2023-03-17T13:51:35.357" v="264" actId="1076"/>
          <ac:spMkLst>
            <pc:docMk/>
            <pc:sldMk cId="1672126401" sldId="260"/>
            <ac:spMk id="3" creationId="{D6721F15-4DEA-99B9-2707-E63D463254C3}"/>
          </ac:spMkLst>
        </pc:spChg>
        <pc:spChg chg="add mod">
          <ac:chgData name="Majchrzyk Monika" userId="34c61646-1a34-48dc-80f8-3fc883bb28f7" providerId="ADAL" clId="{504CEE9F-A063-4667-A955-4C26DE6D5F39}" dt="2023-03-17T13:50:18.458" v="241" actId="17032"/>
          <ac:spMkLst>
            <pc:docMk/>
            <pc:sldMk cId="1672126401" sldId="260"/>
            <ac:spMk id="4" creationId="{9ACFE09C-32A5-843C-FE7B-82F73E952EB8}"/>
          </ac:spMkLst>
        </pc:spChg>
        <pc:spChg chg="del mod">
          <ac:chgData name="Majchrzyk Monika" userId="34c61646-1a34-48dc-80f8-3fc883bb28f7" providerId="ADAL" clId="{504CEE9F-A063-4667-A955-4C26DE6D5F39}" dt="2023-03-17T13:59:47.986" v="363" actId="478"/>
          <ac:spMkLst>
            <pc:docMk/>
            <pc:sldMk cId="1672126401" sldId="260"/>
            <ac:spMk id="5" creationId="{7CA99EC4-3C2E-53F3-55A5-01E21A2FCB45}"/>
          </ac:spMkLst>
        </pc:spChg>
        <pc:spChg chg="add mod">
          <ac:chgData name="Majchrzyk Monika" userId="34c61646-1a34-48dc-80f8-3fc883bb28f7" providerId="ADAL" clId="{504CEE9F-A063-4667-A955-4C26DE6D5F39}" dt="2023-03-17T13:50:36.712" v="245" actId="207"/>
          <ac:spMkLst>
            <pc:docMk/>
            <pc:sldMk cId="1672126401" sldId="260"/>
            <ac:spMk id="6" creationId="{86BD307D-D05F-C6AB-47DA-91F22952FCF4}"/>
          </ac:spMkLst>
        </pc:spChg>
        <pc:spChg chg="del">
          <ac:chgData name="Majchrzyk Monika" userId="34c61646-1a34-48dc-80f8-3fc883bb28f7" providerId="ADAL" clId="{504CEE9F-A063-4667-A955-4C26DE6D5F39}" dt="2023-03-17T13:48:01.904" v="205" actId="478"/>
          <ac:spMkLst>
            <pc:docMk/>
            <pc:sldMk cId="1672126401" sldId="260"/>
            <ac:spMk id="7" creationId="{E29AE5D5-216A-8F8A-666A-883663F0294A}"/>
          </ac:spMkLst>
        </pc:spChg>
        <pc:spChg chg="del">
          <ac:chgData name="Majchrzyk Monika" userId="34c61646-1a34-48dc-80f8-3fc883bb28f7" providerId="ADAL" clId="{504CEE9F-A063-4667-A955-4C26DE6D5F39}" dt="2023-03-17T13:48:02.682" v="206" actId="478"/>
          <ac:spMkLst>
            <pc:docMk/>
            <pc:sldMk cId="1672126401" sldId="260"/>
            <ac:spMk id="8" creationId="{29BDEFAC-B3D4-E189-6FDB-0B49145F3576}"/>
          </ac:spMkLst>
        </pc:spChg>
        <pc:spChg chg="del">
          <ac:chgData name="Majchrzyk Monika" userId="34c61646-1a34-48dc-80f8-3fc883bb28f7" providerId="ADAL" clId="{504CEE9F-A063-4667-A955-4C26DE6D5F39}" dt="2023-03-17T13:48:07.659" v="208" actId="478"/>
          <ac:spMkLst>
            <pc:docMk/>
            <pc:sldMk cId="1672126401" sldId="260"/>
            <ac:spMk id="9" creationId="{F147D9BB-07E8-74D9-EC4B-101464242B3B}"/>
          </ac:spMkLst>
        </pc:spChg>
        <pc:spChg chg="del">
          <ac:chgData name="Majchrzyk Monika" userId="34c61646-1a34-48dc-80f8-3fc883bb28f7" providerId="ADAL" clId="{504CEE9F-A063-4667-A955-4C26DE6D5F39}" dt="2023-03-17T13:48:16.790" v="216" actId="478"/>
          <ac:spMkLst>
            <pc:docMk/>
            <pc:sldMk cId="1672126401" sldId="260"/>
            <ac:spMk id="10" creationId="{8CABF2BB-8111-56B2-9E63-3ADB3FC588CB}"/>
          </ac:spMkLst>
        </pc:spChg>
        <pc:spChg chg="del">
          <ac:chgData name="Majchrzyk Monika" userId="34c61646-1a34-48dc-80f8-3fc883bb28f7" providerId="ADAL" clId="{504CEE9F-A063-4667-A955-4C26DE6D5F39}" dt="2023-03-17T13:48:15.580" v="215" actId="478"/>
          <ac:spMkLst>
            <pc:docMk/>
            <pc:sldMk cId="1672126401" sldId="260"/>
            <ac:spMk id="11" creationId="{BA763974-B97F-341F-5297-F3EDB09C02AA}"/>
          </ac:spMkLst>
        </pc:spChg>
        <pc:spChg chg="del">
          <ac:chgData name="Majchrzyk Monika" userId="34c61646-1a34-48dc-80f8-3fc883bb28f7" providerId="ADAL" clId="{504CEE9F-A063-4667-A955-4C26DE6D5F39}" dt="2023-03-17T13:48:14.316" v="214" actId="478"/>
          <ac:spMkLst>
            <pc:docMk/>
            <pc:sldMk cId="1672126401" sldId="260"/>
            <ac:spMk id="12" creationId="{54016C77-B1ED-7268-246F-A91BEB8008C9}"/>
          </ac:spMkLst>
        </pc:spChg>
        <pc:spChg chg="del">
          <ac:chgData name="Majchrzyk Monika" userId="34c61646-1a34-48dc-80f8-3fc883bb28f7" providerId="ADAL" clId="{504CEE9F-A063-4667-A955-4C26DE6D5F39}" dt="2023-03-17T13:48:05.852" v="207" actId="478"/>
          <ac:spMkLst>
            <pc:docMk/>
            <pc:sldMk cId="1672126401" sldId="260"/>
            <ac:spMk id="13" creationId="{4B1B00DF-B90C-428F-38A4-14C558B0A671}"/>
          </ac:spMkLst>
        </pc:spChg>
        <pc:spChg chg="del mod">
          <ac:chgData name="Majchrzyk Monika" userId="34c61646-1a34-48dc-80f8-3fc883bb28f7" providerId="ADAL" clId="{504CEE9F-A063-4667-A955-4C26DE6D5F39}" dt="2023-03-17T13:48:13.062" v="213" actId="478"/>
          <ac:spMkLst>
            <pc:docMk/>
            <pc:sldMk cId="1672126401" sldId="260"/>
            <ac:spMk id="14" creationId="{B697874E-623E-6728-266D-55971294F34C}"/>
          </ac:spMkLst>
        </pc:spChg>
        <pc:spChg chg="del">
          <ac:chgData name="Majchrzyk Monika" userId="34c61646-1a34-48dc-80f8-3fc883bb28f7" providerId="ADAL" clId="{504CEE9F-A063-4667-A955-4C26DE6D5F39}" dt="2023-03-17T13:48:08.750" v="209" actId="478"/>
          <ac:spMkLst>
            <pc:docMk/>
            <pc:sldMk cId="1672126401" sldId="260"/>
            <ac:spMk id="15" creationId="{83120A0D-6928-2454-2456-C13C065546E7}"/>
          </ac:spMkLst>
        </pc:spChg>
        <pc:spChg chg="del">
          <ac:chgData name="Majchrzyk Monika" userId="34c61646-1a34-48dc-80f8-3fc883bb28f7" providerId="ADAL" clId="{504CEE9F-A063-4667-A955-4C26DE6D5F39}" dt="2023-03-17T13:48:10.100" v="210" actId="478"/>
          <ac:spMkLst>
            <pc:docMk/>
            <pc:sldMk cId="1672126401" sldId="260"/>
            <ac:spMk id="16" creationId="{ECD72BEC-5316-C3DB-77B0-E397BCA63682}"/>
          </ac:spMkLst>
        </pc:spChg>
        <pc:spChg chg="del">
          <ac:chgData name="Majchrzyk Monika" userId="34c61646-1a34-48dc-80f8-3fc883bb28f7" providerId="ADAL" clId="{504CEE9F-A063-4667-A955-4C26DE6D5F39}" dt="2023-03-17T13:48:11.541" v="211" actId="478"/>
          <ac:spMkLst>
            <pc:docMk/>
            <pc:sldMk cId="1672126401" sldId="260"/>
            <ac:spMk id="17" creationId="{D9A33E22-AA32-D912-9065-9EB21BFDC1A3}"/>
          </ac:spMkLst>
        </pc:spChg>
        <pc:spChg chg="add mod">
          <ac:chgData name="Majchrzyk Monika" userId="34c61646-1a34-48dc-80f8-3fc883bb28f7" providerId="ADAL" clId="{504CEE9F-A063-4667-A955-4C26DE6D5F39}" dt="2023-03-17T13:50:46.308" v="247" actId="1076"/>
          <ac:spMkLst>
            <pc:docMk/>
            <pc:sldMk cId="1672126401" sldId="260"/>
            <ac:spMk id="18" creationId="{6A42DB7B-FD93-A98F-8992-B27F361C6F45}"/>
          </ac:spMkLst>
        </pc:spChg>
        <pc:spChg chg="add mod">
          <ac:chgData name="Majchrzyk Monika" userId="34c61646-1a34-48dc-80f8-3fc883bb28f7" providerId="ADAL" clId="{504CEE9F-A063-4667-A955-4C26DE6D5F39}" dt="2023-03-17T13:50:55.149" v="251" actId="1076"/>
          <ac:spMkLst>
            <pc:docMk/>
            <pc:sldMk cId="1672126401" sldId="260"/>
            <ac:spMk id="21" creationId="{E0DE6813-00B6-4DA0-EF0D-ED1A8A8DC12D}"/>
          </ac:spMkLst>
        </pc:spChg>
        <pc:spChg chg="add mod">
          <ac:chgData name="Majchrzyk Monika" userId="34c61646-1a34-48dc-80f8-3fc883bb28f7" providerId="ADAL" clId="{504CEE9F-A063-4667-A955-4C26DE6D5F39}" dt="2023-03-17T13:51:24.742" v="259" actId="1076"/>
          <ac:spMkLst>
            <pc:docMk/>
            <pc:sldMk cId="1672126401" sldId="260"/>
            <ac:spMk id="22" creationId="{029D6EE5-129A-3B00-626D-F11E47A532AC}"/>
          </ac:spMkLst>
        </pc:spChg>
        <pc:spChg chg="add mod">
          <ac:chgData name="Majchrzyk Monika" userId="34c61646-1a34-48dc-80f8-3fc883bb28f7" providerId="ADAL" clId="{504CEE9F-A063-4667-A955-4C26DE6D5F39}" dt="2023-03-17T13:51:32.181" v="261" actId="1076"/>
          <ac:spMkLst>
            <pc:docMk/>
            <pc:sldMk cId="1672126401" sldId="260"/>
            <ac:spMk id="23" creationId="{701AF46D-BFBA-B394-4E5C-5F8633651436}"/>
          </ac:spMkLst>
        </pc:spChg>
        <pc:spChg chg="add mod">
          <ac:chgData name="Majchrzyk Monika" userId="34c61646-1a34-48dc-80f8-3fc883bb28f7" providerId="ADAL" clId="{504CEE9F-A063-4667-A955-4C26DE6D5F39}" dt="2023-03-17T13:51:39.003" v="265" actId="1076"/>
          <ac:spMkLst>
            <pc:docMk/>
            <pc:sldMk cId="1672126401" sldId="260"/>
            <ac:spMk id="24" creationId="{97569D6E-A2FA-D586-B24C-D5D904E01BB0}"/>
          </ac:spMkLst>
        </pc:spChg>
        <pc:spChg chg="add del mod ord">
          <ac:chgData name="Majchrzyk Monika" userId="34c61646-1a34-48dc-80f8-3fc883bb28f7" providerId="ADAL" clId="{504CEE9F-A063-4667-A955-4C26DE6D5F39}" dt="2023-03-17T13:59:56.991" v="367"/>
          <ac:spMkLst>
            <pc:docMk/>
            <pc:sldMk cId="1672126401" sldId="260"/>
            <ac:spMk id="25" creationId="{E062C3D5-3A16-FFB8-6B80-594D23450857}"/>
          </ac:spMkLst>
        </pc:spChg>
        <pc:spChg chg="add mod">
          <ac:chgData name="Majchrzyk Monika" userId="34c61646-1a34-48dc-80f8-3fc883bb28f7" providerId="ADAL" clId="{504CEE9F-A063-4667-A955-4C26DE6D5F39}" dt="2023-03-17T14:00:15.410" v="371" actId="34135"/>
          <ac:spMkLst>
            <pc:docMk/>
            <pc:sldMk cId="1672126401" sldId="260"/>
            <ac:spMk id="26" creationId="{CB3D808F-1EA9-CE12-04B3-7BDCCF8F3331}"/>
          </ac:spMkLst>
        </pc:spChg>
        <pc:spChg chg="add mod">
          <ac:chgData name="Majchrzyk Monika" userId="34c61646-1a34-48dc-80f8-3fc883bb28f7" providerId="ADAL" clId="{504CEE9F-A063-4667-A955-4C26DE6D5F39}" dt="2023-03-17T14:00:12.855" v="370" actId="1076"/>
          <ac:spMkLst>
            <pc:docMk/>
            <pc:sldMk cId="1672126401" sldId="260"/>
            <ac:spMk id="28" creationId="{D2665E53-A6E9-63F0-F602-DA47374D9FBC}"/>
          </ac:spMkLst>
        </pc:spChg>
        <pc:picChg chg="add mod">
          <ac:chgData name="Majchrzyk Monika" userId="34c61646-1a34-48dc-80f8-3fc883bb28f7" providerId="ADAL" clId="{504CEE9F-A063-4667-A955-4C26DE6D5F39}" dt="2023-03-17T14:00:17.669" v="372" actId="34135"/>
          <ac:picMkLst>
            <pc:docMk/>
            <pc:sldMk cId="1672126401" sldId="260"/>
            <ac:picMk id="27" creationId="{3B24B87E-DC5F-43C8-407C-8838BFEF37A4}"/>
          </ac:picMkLst>
        </pc:picChg>
      </pc:sldChg>
      <pc:sldChg chg="addSp delSp modSp add mod">
        <pc:chgData name="Majchrzyk Monika" userId="34c61646-1a34-48dc-80f8-3fc883bb28f7" providerId="ADAL" clId="{504CEE9F-A063-4667-A955-4C26DE6D5F39}" dt="2023-03-17T14:08:15.630" v="442" actId="732"/>
        <pc:sldMkLst>
          <pc:docMk/>
          <pc:sldMk cId="2597448124" sldId="261"/>
        </pc:sldMkLst>
        <pc:spChg chg="del">
          <ac:chgData name="Majchrzyk Monika" userId="34c61646-1a34-48dc-80f8-3fc883bb28f7" providerId="ADAL" clId="{504CEE9F-A063-4667-A955-4C26DE6D5F39}" dt="2023-03-17T13:53:43.991" v="288" actId="478"/>
          <ac:spMkLst>
            <pc:docMk/>
            <pc:sldMk cId="2597448124" sldId="261"/>
            <ac:spMk id="5" creationId="{7CA99EC4-3C2E-53F3-55A5-01E21A2FCB45}"/>
          </ac:spMkLst>
        </pc:spChg>
        <pc:spChg chg="mod ord">
          <ac:chgData name="Majchrzyk Monika" userId="34c61646-1a34-48dc-80f8-3fc883bb28f7" providerId="ADAL" clId="{504CEE9F-A063-4667-A955-4C26DE6D5F39}" dt="2023-03-17T14:05:39.962" v="409" actId="1076"/>
          <ac:spMkLst>
            <pc:docMk/>
            <pc:sldMk cId="2597448124" sldId="261"/>
            <ac:spMk id="7" creationId="{E29AE5D5-216A-8F8A-666A-883663F0294A}"/>
          </ac:spMkLst>
        </pc:spChg>
        <pc:spChg chg="add del mod ord">
          <ac:chgData name="Majchrzyk Monika" userId="34c61646-1a34-48dc-80f8-3fc883bb28f7" providerId="ADAL" clId="{504CEE9F-A063-4667-A955-4C26DE6D5F39}" dt="2023-03-17T13:55:38.445" v="328" actId="478"/>
          <ac:spMkLst>
            <pc:docMk/>
            <pc:sldMk cId="2597448124" sldId="261"/>
            <ac:spMk id="8" creationId="{29BDEFAC-B3D4-E189-6FDB-0B49145F3576}"/>
          </ac:spMkLst>
        </pc:spChg>
        <pc:spChg chg="del">
          <ac:chgData name="Majchrzyk Monika" userId="34c61646-1a34-48dc-80f8-3fc883bb28f7" providerId="ADAL" clId="{504CEE9F-A063-4667-A955-4C26DE6D5F39}" dt="2023-03-17T13:52:19.591" v="277" actId="478"/>
          <ac:spMkLst>
            <pc:docMk/>
            <pc:sldMk cId="2597448124" sldId="261"/>
            <ac:spMk id="9" creationId="{F147D9BB-07E8-74D9-EC4B-101464242B3B}"/>
          </ac:spMkLst>
        </pc:spChg>
        <pc:spChg chg="del">
          <ac:chgData name="Majchrzyk Monika" userId="34c61646-1a34-48dc-80f8-3fc883bb28f7" providerId="ADAL" clId="{504CEE9F-A063-4667-A955-4C26DE6D5F39}" dt="2023-03-17T13:52:17.530" v="276" actId="478"/>
          <ac:spMkLst>
            <pc:docMk/>
            <pc:sldMk cId="2597448124" sldId="261"/>
            <ac:spMk id="10" creationId="{8CABF2BB-8111-56B2-9E63-3ADB3FC588CB}"/>
          </ac:spMkLst>
        </pc:spChg>
        <pc:spChg chg="del">
          <ac:chgData name="Majchrzyk Monika" userId="34c61646-1a34-48dc-80f8-3fc883bb28f7" providerId="ADAL" clId="{504CEE9F-A063-4667-A955-4C26DE6D5F39}" dt="2023-03-17T13:52:15.857" v="275" actId="478"/>
          <ac:spMkLst>
            <pc:docMk/>
            <pc:sldMk cId="2597448124" sldId="261"/>
            <ac:spMk id="11" creationId="{BA763974-B97F-341F-5297-F3EDB09C02AA}"/>
          </ac:spMkLst>
        </pc:spChg>
        <pc:spChg chg="del">
          <ac:chgData name="Majchrzyk Monika" userId="34c61646-1a34-48dc-80f8-3fc883bb28f7" providerId="ADAL" clId="{504CEE9F-A063-4667-A955-4C26DE6D5F39}" dt="2023-03-17T13:52:10.713" v="272" actId="478"/>
          <ac:spMkLst>
            <pc:docMk/>
            <pc:sldMk cId="2597448124" sldId="261"/>
            <ac:spMk id="12" creationId="{54016C77-B1ED-7268-246F-A91BEB8008C9}"/>
          </ac:spMkLst>
        </pc:spChg>
        <pc:spChg chg="del">
          <ac:chgData name="Majchrzyk Monika" userId="34c61646-1a34-48dc-80f8-3fc883bb28f7" providerId="ADAL" clId="{504CEE9F-A063-4667-A955-4C26DE6D5F39}" dt="2023-03-17T13:52:14.615" v="274" actId="478"/>
          <ac:spMkLst>
            <pc:docMk/>
            <pc:sldMk cId="2597448124" sldId="261"/>
            <ac:spMk id="13" creationId="{4B1B00DF-B90C-428F-38A4-14C558B0A671}"/>
          </ac:spMkLst>
        </pc:spChg>
        <pc:spChg chg="del">
          <ac:chgData name="Majchrzyk Monika" userId="34c61646-1a34-48dc-80f8-3fc883bb28f7" providerId="ADAL" clId="{504CEE9F-A063-4667-A955-4C26DE6D5F39}" dt="2023-03-17T13:52:13.228" v="273" actId="478"/>
          <ac:spMkLst>
            <pc:docMk/>
            <pc:sldMk cId="2597448124" sldId="261"/>
            <ac:spMk id="14" creationId="{B697874E-623E-6728-266D-55971294F34C}"/>
          </ac:spMkLst>
        </pc:spChg>
        <pc:spChg chg="del">
          <ac:chgData name="Majchrzyk Monika" userId="34c61646-1a34-48dc-80f8-3fc883bb28f7" providerId="ADAL" clId="{504CEE9F-A063-4667-A955-4C26DE6D5F39}" dt="2023-03-17T13:52:06.756" v="269" actId="478"/>
          <ac:spMkLst>
            <pc:docMk/>
            <pc:sldMk cId="2597448124" sldId="261"/>
            <ac:spMk id="15" creationId="{83120A0D-6928-2454-2456-C13C065546E7}"/>
          </ac:spMkLst>
        </pc:spChg>
        <pc:spChg chg="del">
          <ac:chgData name="Majchrzyk Monika" userId="34c61646-1a34-48dc-80f8-3fc883bb28f7" providerId="ADAL" clId="{504CEE9F-A063-4667-A955-4C26DE6D5F39}" dt="2023-03-17T13:52:02.933" v="267" actId="478"/>
          <ac:spMkLst>
            <pc:docMk/>
            <pc:sldMk cId="2597448124" sldId="261"/>
            <ac:spMk id="16" creationId="{ECD72BEC-5316-C3DB-77B0-E397BCA63682}"/>
          </ac:spMkLst>
        </pc:spChg>
        <pc:spChg chg="del">
          <ac:chgData name="Majchrzyk Monika" userId="34c61646-1a34-48dc-80f8-3fc883bb28f7" providerId="ADAL" clId="{504CEE9F-A063-4667-A955-4C26DE6D5F39}" dt="2023-03-17T13:52:04.352" v="268" actId="478"/>
          <ac:spMkLst>
            <pc:docMk/>
            <pc:sldMk cId="2597448124" sldId="261"/>
            <ac:spMk id="17" creationId="{D9A33E22-AA32-D912-9065-9EB21BFDC1A3}"/>
          </ac:spMkLst>
        </pc:spChg>
        <pc:spChg chg="del mod">
          <ac:chgData name="Majchrzyk Monika" userId="34c61646-1a34-48dc-80f8-3fc883bb28f7" providerId="ADAL" clId="{504CEE9F-A063-4667-A955-4C26DE6D5F39}" dt="2023-03-17T13:53:46.290" v="290" actId="478"/>
          <ac:spMkLst>
            <pc:docMk/>
            <pc:sldMk cId="2597448124" sldId="261"/>
            <ac:spMk id="20" creationId="{DA7C4B59-9B8D-C16D-1201-5FC12125EDF7}"/>
          </ac:spMkLst>
        </pc:spChg>
        <pc:spChg chg="add mod">
          <ac:chgData name="Majchrzyk Monika" userId="34c61646-1a34-48dc-80f8-3fc883bb28f7" providerId="ADAL" clId="{504CEE9F-A063-4667-A955-4C26DE6D5F39}" dt="2023-03-17T14:06:29.277" v="424" actId="207"/>
          <ac:spMkLst>
            <pc:docMk/>
            <pc:sldMk cId="2597448124" sldId="261"/>
            <ac:spMk id="22" creationId="{DF7A9B18-CF36-BD2A-CFC5-ACF4B7DF6479}"/>
          </ac:spMkLst>
        </pc:spChg>
        <pc:spChg chg="add del mod">
          <ac:chgData name="Majchrzyk Monika" userId="34c61646-1a34-48dc-80f8-3fc883bb28f7" providerId="ADAL" clId="{504CEE9F-A063-4667-A955-4C26DE6D5F39}" dt="2023-03-17T14:06:31.423" v="425" actId="478"/>
          <ac:spMkLst>
            <pc:docMk/>
            <pc:sldMk cId="2597448124" sldId="261"/>
            <ac:spMk id="24" creationId="{CAAE83B1-CA20-068A-1233-F313A20B8BC7}"/>
          </ac:spMkLst>
        </pc:spChg>
        <pc:graphicFrameChg chg="add del mod modGraphic">
          <ac:chgData name="Majchrzyk Monika" userId="34c61646-1a34-48dc-80f8-3fc883bb28f7" providerId="ADAL" clId="{504CEE9F-A063-4667-A955-4C26DE6D5F39}" dt="2023-03-17T13:58:21.624" v="348" actId="478"/>
          <ac:graphicFrameMkLst>
            <pc:docMk/>
            <pc:sldMk cId="2597448124" sldId="261"/>
            <ac:graphicFrameMk id="23" creationId="{A7E65F8C-461C-4271-1B7C-1A90578F4F8B}"/>
          </ac:graphicFrameMkLst>
        </pc:graphicFrameChg>
        <pc:picChg chg="add del mod">
          <ac:chgData name="Majchrzyk Monika" userId="34c61646-1a34-48dc-80f8-3fc883bb28f7" providerId="ADAL" clId="{504CEE9F-A063-4667-A955-4C26DE6D5F39}" dt="2023-03-17T13:53:39.531" v="284" actId="478"/>
          <ac:picMkLst>
            <pc:docMk/>
            <pc:sldMk cId="2597448124" sldId="261"/>
            <ac:picMk id="3" creationId="{39E258DF-1E05-C70C-F6B5-F9E2E5AF23E9}"/>
          </ac:picMkLst>
        </pc:picChg>
        <pc:picChg chg="add del mod">
          <ac:chgData name="Majchrzyk Monika" userId="34c61646-1a34-48dc-80f8-3fc883bb28f7" providerId="ADAL" clId="{504CEE9F-A063-4667-A955-4C26DE6D5F39}" dt="2023-03-17T13:53:40.421" v="285" actId="478"/>
          <ac:picMkLst>
            <pc:docMk/>
            <pc:sldMk cId="2597448124" sldId="261"/>
            <ac:picMk id="6" creationId="{7D86F2E0-7286-E2DC-9658-5F401EE68B5C}"/>
          </ac:picMkLst>
        </pc:picChg>
        <pc:picChg chg="del mod">
          <ac:chgData name="Majchrzyk Monika" userId="34c61646-1a34-48dc-80f8-3fc883bb28f7" providerId="ADAL" clId="{504CEE9F-A063-4667-A955-4C26DE6D5F39}" dt="2023-03-17T13:53:49.844" v="292" actId="478"/>
          <ac:picMkLst>
            <pc:docMk/>
            <pc:sldMk cId="2597448124" sldId="261"/>
            <ac:picMk id="19" creationId="{8C3CFF1F-52DC-3490-D293-D228F8DF6A01}"/>
          </ac:picMkLst>
        </pc:picChg>
        <pc:picChg chg="add del mod modCrop">
          <ac:chgData name="Majchrzyk Monika" userId="34c61646-1a34-48dc-80f8-3fc883bb28f7" providerId="ADAL" clId="{504CEE9F-A063-4667-A955-4C26DE6D5F39}" dt="2023-03-17T13:55:09.404" v="320" actId="478"/>
          <ac:picMkLst>
            <pc:docMk/>
            <pc:sldMk cId="2597448124" sldId="261"/>
            <ac:picMk id="21" creationId="{08AD416B-EBAB-548F-649D-14818762E58A}"/>
          </ac:picMkLst>
        </pc:picChg>
        <pc:picChg chg="add mod modCrop">
          <ac:chgData name="Majchrzyk Monika" userId="34c61646-1a34-48dc-80f8-3fc883bb28f7" providerId="ADAL" clId="{504CEE9F-A063-4667-A955-4C26DE6D5F39}" dt="2023-03-17T14:08:15.630" v="442" actId="732"/>
          <ac:picMkLst>
            <pc:docMk/>
            <pc:sldMk cId="2597448124" sldId="261"/>
            <ac:picMk id="26" creationId="{3A5902E4-9B36-448B-FF26-EA5138E3BF89}"/>
          </ac:picMkLst>
        </pc:picChg>
      </pc:sldChg>
      <pc:sldMasterChg chg="delSp mod addSldLayout modSldLayout">
        <pc:chgData name="Majchrzyk Monika" userId="34c61646-1a34-48dc-80f8-3fc883bb28f7" providerId="ADAL" clId="{504CEE9F-A063-4667-A955-4C26DE6D5F39}" dt="2023-03-20T08:38:05.126" v="454" actId="478"/>
        <pc:sldMasterMkLst>
          <pc:docMk/>
          <pc:sldMasterMk cId="3271518119" sldId="2147483648"/>
        </pc:sldMasterMkLst>
        <pc:spChg chg="del">
          <ac:chgData name="Majchrzyk Monika" userId="34c61646-1a34-48dc-80f8-3fc883bb28f7" providerId="ADAL" clId="{504CEE9F-A063-4667-A955-4C26DE6D5F39}" dt="2023-03-20T08:37:57.134" v="450" actId="478"/>
          <ac:spMkLst>
            <pc:docMk/>
            <pc:sldMasterMk cId="3271518119" sldId="2147483648"/>
            <ac:spMk id="2" creationId="{389FE219-A92A-D1DD-9076-FBF21B1D64B5}"/>
          </ac:spMkLst>
        </pc:spChg>
        <pc:spChg chg="del">
          <ac:chgData name="Majchrzyk Monika" userId="34c61646-1a34-48dc-80f8-3fc883bb28f7" providerId="ADAL" clId="{504CEE9F-A063-4667-A955-4C26DE6D5F39}" dt="2023-03-20T08:37:58.263" v="451" actId="478"/>
          <ac:spMkLst>
            <pc:docMk/>
            <pc:sldMasterMk cId="3271518119" sldId="2147483648"/>
            <ac:spMk id="3" creationId="{59E66A74-3559-628B-75EE-E96151D79BCE}"/>
          </ac:spMkLst>
        </pc:spChg>
        <pc:spChg chg="del">
          <ac:chgData name="Majchrzyk Monika" userId="34c61646-1a34-48dc-80f8-3fc883bb28f7" providerId="ADAL" clId="{504CEE9F-A063-4667-A955-4C26DE6D5F39}" dt="2023-03-20T08:37:59.522" v="452" actId="478"/>
          <ac:spMkLst>
            <pc:docMk/>
            <pc:sldMasterMk cId="3271518119" sldId="2147483648"/>
            <ac:spMk id="4" creationId="{5A1A98AE-73A5-EE15-60CD-020F3F76B823}"/>
          </ac:spMkLst>
        </pc:spChg>
        <pc:spChg chg="del">
          <ac:chgData name="Majchrzyk Monika" userId="34c61646-1a34-48dc-80f8-3fc883bb28f7" providerId="ADAL" clId="{504CEE9F-A063-4667-A955-4C26DE6D5F39}" dt="2023-03-20T08:38:00.909" v="453" actId="478"/>
          <ac:spMkLst>
            <pc:docMk/>
            <pc:sldMasterMk cId="3271518119" sldId="2147483648"/>
            <ac:spMk id="5" creationId="{06AB3D98-D64F-782C-E352-647AA5D65B73}"/>
          </ac:spMkLst>
        </pc:spChg>
        <pc:spChg chg="del">
          <ac:chgData name="Majchrzyk Monika" userId="34c61646-1a34-48dc-80f8-3fc883bb28f7" providerId="ADAL" clId="{504CEE9F-A063-4667-A955-4C26DE6D5F39}" dt="2023-03-20T08:38:05.126" v="454" actId="478"/>
          <ac:spMkLst>
            <pc:docMk/>
            <pc:sldMasterMk cId="3271518119" sldId="2147483648"/>
            <ac:spMk id="6" creationId="{86AD50F8-DF56-FA79-23F0-93B77ABE80E9}"/>
          </ac:spMkLst>
        </pc:spChg>
        <pc:sldLayoutChg chg="new mod">
          <pc:chgData name="Majchrzyk Monika" userId="34c61646-1a34-48dc-80f8-3fc883bb28f7" providerId="ADAL" clId="{504CEE9F-A063-4667-A955-4C26DE6D5F39}" dt="2023-03-20T08:37:17.347" v="447" actId="11236"/>
          <pc:sldLayoutMkLst>
            <pc:docMk/>
            <pc:sldMasterMk cId="519625757" sldId="2147483674"/>
            <pc:sldLayoutMk cId="349100430" sldId="2147483660"/>
          </pc:sldLayoutMkLst>
        </pc:sldLayoutChg>
      </pc:sldMasterChg>
      <pc:sldMasterChg chg="new del mod addSldLayout delSldLayout">
        <pc:chgData name="Majchrzyk Monika" userId="34c61646-1a34-48dc-80f8-3fc883bb28f7" providerId="ADAL" clId="{504CEE9F-A063-4667-A955-4C26DE6D5F39}" dt="2023-03-20T08:34:26.991" v="446" actId="6938"/>
        <pc:sldMasterMkLst>
          <pc:docMk/>
          <pc:sldMasterMk cId="3048497138" sldId="2147483660"/>
        </pc:sldMasterMkLst>
        <pc:sldLayoutChg chg="new del replId">
          <pc:chgData name="Majchrzyk Monika" userId="34c61646-1a34-48dc-80f8-3fc883bb28f7" providerId="ADAL" clId="{504CEE9F-A063-4667-A955-4C26DE6D5F39}" dt="2023-03-20T08:34:26.991" v="446" actId="6938"/>
          <pc:sldLayoutMkLst>
            <pc:docMk/>
            <pc:sldMasterMk cId="3048497138" sldId="2147483660"/>
            <pc:sldLayoutMk cId="573986037" sldId="2147483661"/>
          </pc:sldLayoutMkLst>
        </pc:sldLayoutChg>
        <pc:sldLayoutChg chg="new del replId">
          <pc:chgData name="Majchrzyk Monika" userId="34c61646-1a34-48dc-80f8-3fc883bb28f7" providerId="ADAL" clId="{504CEE9F-A063-4667-A955-4C26DE6D5F39}" dt="2023-03-20T08:34:26.991" v="446" actId="6938"/>
          <pc:sldLayoutMkLst>
            <pc:docMk/>
            <pc:sldMasterMk cId="3048497138" sldId="2147483660"/>
            <pc:sldLayoutMk cId="2841131921" sldId="2147483662"/>
          </pc:sldLayoutMkLst>
        </pc:sldLayoutChg>
        <pc:sldLayoutChg chg="new del replId">
          <pc:chgData name="Majchrzyk Monika" userId="34c61646-1a34-48dc-80f8-3fc883bb28f7" providerId="ADAL" clId="{504CEE9F-A063-4667-A955-4C26DE6D5F39}" dt="2023-03-20T08:34:26.991" v="446" actId="6938"/>
          <pc:sldLayoutMkLst>
            <pc:docMk/>
            <pc:sldMasterMk cId="3048497138" sldId="2147483660"/>
            <pc:sldLayoutMk cId="3387490583" sldId="2147483663"/>
          </pc:sldLayoutMkLst>
        </pc:sldLayoutChg>
        <pc:sldLayoutChg chg="new del replId">
          <pc:chgData name="Majchrzyk Monika" userId="34c61646-1a34-48dc-80f8-3fc883bb28f7" providerId="ADAL" clId="{504CEE9F-A063-4667-A955-4C26DE6D5F39}" dt="2023-03-20T08:34:26.991" v="446" actId="6938"/>
          <pc:sldLayoutMkLst>
            <pc:docMk/>
            <pc:sldMasterMk cId="3048497138" sldId="2147483660"/>
            <pc:sldLayoutMk cId="650212107" sldId="2147483664"/>
          </pc:sldLayoutMkLst>
        </pc:sldLayoutChg>
        <pc:sldLayoutChg chg="new del replId">
          <pc:chgData name="Majchrzyk Monika" userId="34c61646-1a34-48dc-80f8-3fc883bb28f7" providerId="ADAL" clId="{504CEE9F-A063-4667-A955-4C26DE6D5F39}" dt="2023-03-20T08:34:26.991" v="446" actId="6938"/>
          <pc:sldLayoutMkLst>
            <pc:docMk/>
            <pc:sldMasterMk cId="3048497138" sldId="2147483660"/>
            <pc:sldLayoutMk cId="95807208" sldId="2147483665"/>
          </pc:sldLayoutMkLst>
        </pc:sldLayoutChg>
        <pc:sldLayoutChg chg="new del replId">
          <pc:chgData name="Majchrzyk Monika" userId="34c61646-1a34-48dc-80f8-3fc883bb28f7" providerId="ADAL" clId="{504CEE9F-A063-4667-A955-4C26DE6D5F39}" dt="2023-03-20T08:34:26.991" v="446" actId="6938"/>
          <pc:sldLayoutMkLst>
            <pc:docMk/>
            <pc:sldMasterMk cId="3048497138" sldId="2147483660"/>
            <pc:sldLayoutMk cId="1152146085" sldId="2147483666"/>
          </pc:sldLayoutMkLst>
        </pc:sldLayoutChg>
        <pc:sldLayoutChg chg="new del replId">
          <pc:chgData name="Majchrzyk Monika" userId="34c61646-1a34-48dc-80f8-3fc883bb28f7" providerId="ADAL" clId="{504CEE9F-A063-4667-A955-4C26DE6D5F39}" dt="2023-03-20T08:34:26.991" v="446" actId="6938"/>
          <pc:sldLayoutMkLst>
            <pc:docMk/>
            <pc:sldMasterMk cId="3048497138" sldId="2147483660"/>
            <pc:sldLayoutMk cId="2076765256" sldId="2147483667"/>
          </pc:sldLayoutMkLst>
        </pc:sldLayoutChg>
        <pc:sldLayoutChg chg="new del replId">
          <pc:chgData name="Majchrzyk Monika" userId="34c61646-1a34-48dc-80f8-3fc883bb28f7" providerId="ADAL" clId="{504CEE9F-A063-4667-A955-4C26DE6D5F39}" dt="2023-03-20T08:34:26.991" v="446" actId="6938"/>
          <pc:sldLayoutMkLst>
            <pc:docMk/>
            <pc:sldMasterMk cId="3048497138" sldId="2147483660"/>
            <pc:sldLayoutMk cId="3683316235" sldId="2147483668"/>
          </pc:sldLayoutMkLst>
        </pc:sldLayoutChg>
        <pc:sldLayoutChg chg="new del replId">
          <pc:chgData name="Majchrzyk Monika" userId="34c61646-1a34-48dc-80f8-3fc883bb28f7" providerId="ADAL" clId="{504CEE9F-A063-4667-A955-4C26DE6D5F39}" dt="2023-03-20T08:34:26.991" v="446" actId="6938"/>
          <pc:sldLayoutMkLst>
            <pc:docMk/>
            <pc:sldMasterMk cId="3048497138" sldId="2147483660"/>
            <pc:sldLayoutMk cId="1492394780" sldId="2147483669"/>
          </pc:sldLayoutMkLst>
        </pc:sldLayoutChg>
        <pc:sldLayoutChg chg="new del replId">
          <pc:chgData name="Majchrzyk Monika" userId="34c61646-1a34-48dc-80f8-3fc883bb28f7" providerId="ADAL" clId="{504CEE9F-A063-4667-A955-4C26DE6D5F39}" dt="2023-03-20T08:34:26.991" v="446" actId="6938"/>
          <pc:sldLayoutMkLst>
            <pc:docMk/>
            <pc:sldMasterMk cId="3048497138" sldId="2147483660"/>
            <pc:sldLayoutMk cId="3710011519" sldId="2147483670"/>
          </pc:sldLayoutMkLst>
        </pc:sldLayoutChg>
        <pc:sldLayoutChg chg="new del replId">
          <pc:chgData name="Majchrzyk Monika" userId="34c61646-1a34-48dc-80f8-3fc883bb28f7" providerId="ADAL" clId="{504CEE9F-A063-4667-A955-4C26DE6D5F39}" dt="2023-03-20T08:34:26.991" v="446" actId="6938"/>
          <pc:sldLayoutMkLst>
            <pc:docMk/>
            <pc:sldMasterMk cId="3048497138" sldId="2147483660"/>
            <pc:sldLayoutMk cId="3480929534" sldId="2147483671"/>
          </pc:sldLayoutMkLst>
        </pc:sldLayoutChg>
      </pc:sldMasterChg>
    </pc:docChg>
  </pc:docChgLst>
  <pc:docChgLst>
    <pc:chgData name="Majchrzyk Monika" userId="34c61646-1a34-48dc-80f8-3fc883bb28f7" providerId="ADAL" clId="{B0537BEA-E40E-42C2-8AC4-8C8214A7E74C}"/>
    <pc:docChg chg="undo custSel modSld">
      <pc:chgData name="Majchrzyk Monika" userId="34c61646-1a34-48dc-80f8-3fc883bb28f7" providerId="ADAL" clId="{B0537BEA-E40E-42C2-8AC4-8C8214A7E74C}" dt="2023-06-15T07:54:04.697" v="3" actId="20577"/>
      <pc:docMkLst>
        <pc:docMk/>
      </pc:docMkLst>
      <pc:sldChg chg="modSp mod">
        <pc:chgData name="Majchrzyk Monika" userId="34c61646-1a34-48dc-80f8-3fc883bb28f7" providerId="ADAL" clId="{B0537BEA-E40E-42C2-8AC4-8C8214A7E74C}" dt="2023-06-15T07:54:04.697" v="3" actId="20577"/>
        <pc:sldMkLst>
          <pc:docMk/>
          <pc:sldMk cId="1396976786" sldId="256"/>
        </pc:sldMkLst>
        <pc:spChg chg="mod">
          <ac:chgData name="Majchrzyk Monika" userId="34c61646-1a34-48dc-80f8-3fc883bb28f7" providerId="ADAL" clId="{B0537BEA-E40E-42C2-8AC4-8C8214A7E74C}" dt="2023-06-15T07:54:04.697" v="3" actId="20577"/>
          <ac:spMkLst>
            <pc:docMk/>
            <pc:sldMk cId="1396976786" sldId="256"/>
            <ac:spMk id="6" creationId="{3CF06F40-6CDD-1882-5D7C-5B212074BC64}"/>
          </ac:spMkLst>
        </pc:spChg>
      </pc:sldChg>
    </pc:docChg>
  </pc:docChgLst>
  <pc:docChgLst>
    <pc:chgData name="Majchrzyk Monika" userId="34c61646-1a34-48dc-80f8-3fc883bb28f7" providerId="ADAL" clId="{8376AEF0-2A41-4267-A179-3A55C9725180}"/>
    <pc:docChg chg="undo custSel delSld modSld">
      <pc:chgData name="Majchrzyk Monika" userId="34c61646-1a34-48dc-80f8-3fc883bb28f7" providerId="ADAL" clId="{8376AEF0-2A41-4267-A179-3A55C9725180}" dt="2023-06-15T07:28:24.157" v="89" actId="1076"/>
      <pc:docMkLst>
        <pc:docMk/>
      </pc:docMkLst>
      <pc:sldChg chg="addSp delSp modSp mod">
        <pc:chgData name="Majchrzyk Monika" userId="34c61646-1a34-48dc-80f8-3fc883bb28f7" providerId="ADAL" clId="{8376AEF0-2A41-4267-A179-3A55C9725180}" dt="2023-06-15T07:26:36.622" v="58" actId="29295"/>
        <pc:sldMkLst>
          <pc:docMk/>
          <pc:sldMk cId="1396976786" sldId="256"/>
        </pc:sldMkLst>
        <pc:spChg chg="mod">
          <ac:chgData name="Majchrzyk Monika" userId="34c61646-1a34-48dc-80f8-3fc883bb28f7" providerId="ADAL" clId="{8376AEF0-2A41-4267-A179-3A55C9725180}" dt="2023-06-15T07:25:47.348" v="47" actId="20577"/>
          <ac:spMkLst>
            <pc:docMk/>
            <pc:sldMk cId="1396976786" sldId="256"/>
            <ac:spMk id="6" creationId="{3CF06F40-6CDD-1882-5D7C-5B212074BC64}"/>
          </ac:spMkLst>
        </pc:spChg>
        <pc:picChg chg="add mod">
          <ac:chgData name="Majchrzyk Monika" userId="34c61646-1a34-48dc-80f8-3fc883bb28f7" providerId="ADAL" clId="{8376AEF0-2A41-4267-A179-3A55C9725180}" dt="2023-06-15T07:26:36.622" v="58" actId="29295"/>
          <ac:picMkLst>
            <pc:docMk/>
            <pc:sldMk cId="1396976786" sldId="256"/>
            <ac:picMk id="3" creationId="{0FAF4EED-CF53-B867-AB6D-57A695DEBF7C}"/>
          </ac:picMkLst>
        </pc:picChg>
        <pc:picChg chg="del mod">
          <ac:chgData name="Majchrzyk Monika" userId="34c61646-1a34-48dc-80f8-3fc883bb28f7" providerId="ADAL" clId="{8376AEF0-2A41-4267-A179-3A55C9725180}" dt="2023-06-15T07:26:25.869" v="56" actId="478"/>
          <ac:picMkLst>
            <pc:docMk/>
            <pc:sldMk cId="1396976786" sldId="256"/>
            <ac:picMk id="4" creationId="{F136669B-BC9B-F1E9-4B47-B61F9D11A8D2}"/>
          </ac:picMkLst>
        </pc:picChg>
      </pc:sldChg>
      <pc:sldChg chg="addSp delSp modSp mod">
        <pc:chgData name="Majchrzyk Monika" userId="34c61646-1a34-48dc-80f8-3fc883bb28f7" providerId="ADAL" clId="{8376AEF0-2A41-4267-A179-3A55C9725180}" dt="2023-06-15T07:27:09.530" v="68" actId="1076"/>
        <pc:sldMkLst>
          <pc:docMk/>
          <pc:sldMk cId="2978564845" sldId="257"/>
        </pc:sldMkLst>
        <pc:picChg chg="del">
          <ac:chgData name="Majchrzyk Monika" userId="34c61646-1a34-48dc-80f8-3fc883bb28f7" providerId="ADAL" clId="{8376AEF0-2A41-4267-A179-3A55C9725180}" dt="2023-06-15T07:26:53.313" v="65" actId="478"/>
          <ac:picMkLst>
            <pc:docMk/>
            <pc:sldMk cId="2978564845" sldId="257"/>
            <ac:picMk id="3" creationId="{0C973858-235B-FD41-B6C5-9B7074919232}"/>
          </ac:picMkLst>
        </pc:picChg>
        <pc:picChg chg="add mod">
          <ac:chgData name="Majchrzyk Monika" userId="34c61646-1a34-48dc-80f8-3fc883bb28f7" providerId="ADAL" clId="{8376AEF0-2A41-4267-A179-3A55C9725180}" dt="2023-06-15T07:27:09.530" v="68" actId="1076"/>
          <ac:picMkLst>
            <pc:docMk/>
            <pc:sldMk cId="2978564845" sldId="257"/>
            <ac:picMk id="4" creationId="{FC38AF36-2403-54B9-EED9-47A435763074}"/>
          </ac:picMkLst>
        </pc:picChg>
      </pc:sldChg>
      <pc:sldChg chg="addSp delSp modSp mod">
        <pc:chgData name="Majchrzyk Monika" userId="34c61646-1a34-48dc-80f8-3fc883bb28f7" providerId="ADAL" clId="{8376AEF0-2A41-4267-A179-3A55C9725180}" dt="2023-06-15T07:28:24.157" v="89" actId="1076"/>
        <pc:sldMkLst>
          <pc:docMk/>
          <pc:sldMk cId="646872128" sldId="258"/>
        </pc:sldMkLst>
        <pc:spChg chg="add del mod">
          <ac:chgData name="Majchrzyk Monika" userId="34c61646-1a34-48dc-80f8-3fc883bb28f7" providerId="ADAL" clId="{8376AEF0-2A41-4267-A179-3A55C9725180}" dt="2023-06-15T07:27:52.837" v="81"/>
          <ac:spMkLst>
            <pc:docMk/>
            <pc:sldMk cId="646872128" sldId="258"/>
            <ac:spMk id="3" creationId="{33B52FD3-8EA1-CEF0-DF2F-2CA71B379632}"/>
          </ac:spMkLst>
        </pc:spChg>
        <pc:spChg chg="add del mod">
          <ac:chgData name="Majchrzyk Monika" userId="34c61646-1a34-48dc-80f8-3fc883bb28f7" providerId="ADAL" clId="{8376AEF0-2A41-4267-A179-3A55C9725180}" dt="2023-06-15T07:27:52.837" v="81"/>
          <ac:spMkLst>
            <pc:docMk/>
            <pc:sldMk cId="646872128" sldId="258"/>
            <ac:spMk id="4" creationId="{F6A14DC8-C551-C517-32EA-4AF4AEE1D65C}"/>
          </ac:spMkLst>
        </pc:spChg>
        <pc:picChg chg="del">
          <ac:chgData name="Majchrzyk Monika" userId="34c61646-1a34-48dc-80f8-3fc883bb28f7" providerId="ADAL" clId="{8376AEF0-2A41-4267-A179-3A55C9725180}" dt="2023-06-15T07:27:50.910" v="79" actId="478"/>
          <ac:picMkLst>
            <pc:docMk/>
            <pc:sldMk cId="646872128" sldId="258"/>
            <ac:picMk id="2" creationId="{09329A86-0A8A-B356-3B48-883ADD75A011}"/>
          </ac:picMkLst>
        </pc:picChg>
        <pc:picChg chg="add del mod">
          <ac:chgData name="Majchrzyk Monika" userId="34c61646-1a34-48dc-80f8-3fc883bb28f7" providerId="ADAL" clId="{8376AEF0-2A41-4267-A179-3A55C9725180}" dt="2023-06-15T07:27:52.837" v="81"/>
          <ac:picMkLst>
            <pc:docMk/>
            <pc:sldMk cId="646872128" sldId="258"/>
            <ac:picMk id="5" creationId="{315EE28C-F685-2856-52CB-1EA52954834B}"/>
          </ac:picMkLst>
        </pc:picChg>
        <pc:picChg chg="add mod">
          <ac:chgData name="Majchrzyk Monika" userId="34c61646-1a34-48dc-80f8-3fc883bb28f7" providerId="ADAL" clId="{8376AEF0-2A41-4267-A179-3A55C9725180}" dt="2023-06-15T07:28:24.157" v="89" actId="1076"/>
          <ac:picMkLst>
            <pc:docMk/>
            <pc:sldMk cId="646872128" sldId="258"/>
            <ac:picMk id="6" creationId="{48005C43-DA39-5026-67B2-C0A041EAEA0C}"/>
          </ac:picMkLst>
        </pc:picChg>
      </pc:sldChg>
      <pc:sldChg chg="addSp delSp modSp mod">
        <pc:chgData name="Majchrzyk Monika" userId="34c61646-1a34-48dc-80f8-3fc883bb28f7" providerId="ADAL" clId="{8376AEF0-2A41-4267-A179-3A55C9725180}" dt="2023-06-15T07:27:44.130" v="78"/>
        <pc:sldMkLst>
          <pc:docMk/>
          <pc:sldMk cId="1672126401" sldId="260"/>
        </pc:sldMkLst>
        <pc:spChg chg="add mod">
          <ac:chgData name="Majchrzyk Monika" userId="34c61646-1a34-48dc-80f8-3fc883bb28f7" providerId="ADAL" clId="{8376AEF0-2A41-4267-A179-3A55C9725180}" dt="2023-06-15T07:27:44.130" v="78"/>
          <ac:spMkLst>
            <pc:docMk/>
            <pc:sldMk cId="1672126401" sldId="260"/>
            <ac:spMk id="9" creationId="{2038567C-E8AA-188F-6B33-95692DA253C4}"/>
          </ac:spMkLst>
        </pc:spChg>
        <pc:spChg chg="add mod">
          <ac:chgData name="Majchrzyk Monika" userId="34c61646-1a34-48dc-80f8-3fc883bb28f7" providerId="ADAL" clId="{8376AEF0-2A41-4267-A179-3A55C9725180}" dt="2023-06-15T07:27:44.130" v="78"/>
          <ac:spMkLst>
            <pc:docMk/>
            <pc:sldMk cId="1672126401" sldId="260"/>
            <ac:spMk id="10" creationId="{804D4ED6-4502-EACC-1F77-AE11D05D72CD}"/>
          </ac:spMkLst>
        </pc:spChg>
        <pc:spChg chg="del">
          <ac:chgData name="Majchrzyk Monika" userId="34c61646-1a34-48dc-80f8-3fc883bb28f7" providerId="ADAL" clId="{8376AEF0-2A41-4267-A179-3A55C9725180}" dt="2023-06-15T07:27:24.491" v="69" actId="478"/>
          <ac:spMkLst>
            <pc:docMk/>
            <pc:sldMk cId="1672126401" sldId="260"/>
            <ac:spMk id="26" creationId="{CB3D808F-1EA9-CE12-04B3-7BDCCF8F3331}"/>
          </ac:spMkLst>
        </pc:spChg>
        <pc:spChg chg="del mod">
          <ac:chgData name="Majchrzyk Monika" userId="34c61646-1a34-48dc-80f8-3fc883bb28f7" providerId="ADAL" clId="{8376AEF0-2A41-4267-A179-3A55C9725180}" dt="2023-06-15T07:27:30.400" v="72" actId="478"/>
          <ac:spMkLst>
            <pc:docMk/>
            <pc:sldMk cId="1672126401" sldId="260"/>
            <ac:spMk id="28" creationId="{D2665E53-A6E9-63F0-F602-DA47374D9FBC}"/>
          </ac:spMkLst>
        </pc:spChg>
        <pc:picChg chg="del">
          <ac:chgData name="Majchrzyk Monika" userId="34c61646-1a34-48dc-80f8-3fc883bb28f7" providerId="ADAL" clId="{8376AEF0-2A41-4267-A179-3A55C9725180}" dt="2023-06-15T07:27:28.697" v="71" actId="478"/>
          <ac:picMkLst>
            <pc:docMk/>
            <pc:sldMk cId="1672126401" sldId="260"/>
            <ac:picMk id="5" creationId="{F8BB83B6-B260-1023-C0E7-F1E517E3827C}"/>
          </ac:picMkLst>
        </pc:picChg>
        <pc:picChg chg="add del mod">
          <ac:chgData name="Majchrzyk Monika" userId="34c61646-1a34-48dc-80f8-3fc883bb28f7" providerId="ADAL" clId="{8376AEF0-2A41-4267-A179-3A55C9725180}" dt="2023-06-15T07:27:32.368" v="77"/>
          <ac:picMkLst>
            <pc:docMk/>
            <pc:sldMk cId="1672126401" sldId="260"/>
            <ac:picMk id="8" creationId="{921E3C21-8EA0-B073-91E8-0E61AC9A889C}"/>
          </ac:picMkLst>
        </pc:picChg>
        <pc:picChg chg="add mod">
          <ac:chgData name="Majchrzyk Monika" userId="34c61646-1a34-48dc-80f8-3fc883bb28f7" providerId="ADAL" clId="{8376AEF0-2A41-4267-A179-3A55C9725180}" dt="2023-06-15T07:27:44.130" v="78"/>
          <ac:picMkLst>
            <pc:docMk/>
            <pc:sldMk cId="1672126401" sldId="260"/>
            <ac:picMk id="11" creationId="{12AC104F-3306-019A-EFB4-E56F5C9E5E76}"/>
          </ac:picMkLst>
        </pc:picChg>
      </pc:sldChg>
      <pc:sldChg chg="del">
        <pc:chgData name="Majchrzyk Monika" userId="34c61646-1a34-48dc-80f8-3fc883bb28f7" providerId="ADAL" clId="{8376AEF0-2A41-4267-A179-3A55C9725180}" dt="2023-06-15T07:25:26.330" v="0" actId="47"/>
        <pc:sldMkLst>
          <pc:docMk/>
          <pc:sldMk cId="2746735189" sldId="26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2BF6DA1-8065-450D-DD72-26912780E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61443222-5D8F-3330-9B61-77213BE165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5CC5579-3A55-462C-AB91-DE0A2E1A0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0934-8C48-4B6B-9830-F8B1C8E5331D}" type="datetimeFigureOut">
              <a:rPr lang="pl-PL" smtClean="0"/>
              <a:t>19.06.2023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1C5B45F-561B-7AFA-E1A9-E30436E66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94D9FA9-3BB0-3D9B-598E-54102A892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82EE-12AD-4411-B64F-6A65A02CEA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4743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4D32792-642C-064E-6029-9F169AD41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388EF2E1-35C4-6993-4D38-2594A1F73D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76A750D-E2EE-17BB-36AD-7EBC846F9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0934-8C48-4B6B-9830-F8B1C8E5331D}" type="datetimeFigureOut">
              <a:rPr lang="pl-PL" smtClean="0"/>
              <a:t>19.06.2023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9773DB9-98BB-3623-8BF8-54E066D79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DE52B14-9A72-2FDB-3E75-B21258CD9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82EE-12AD-4411-B64F-6A65A02CEA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9598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3737036A-5536-1BA6-22E6-F0A0E70C0D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853FA8B0-0AD8-778B-8813-59868E08E1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BE3B72F-AF80-7A37-7D27-227A599F6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0934-8C48-4B6B-9830-F8B1C8E5331D}" type="datetimeFigureOut">
              <a:rPr lang="pl-PL" smtClean="0"/>
              <a:t>19.06.2023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0FFC0ED-A2E6-D959-017D-C544826C7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FEA0CE4-1A12-E020-E44B-77D7DE833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82EE-12AD-4411-B64F-6A65A02CEA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74431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82C8D0B-04D7-623D-D450-44EC96EDC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231B636F-5B68-7C31-8D13-96C5ECE1B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0934-8C48-4B6B-9830-F8B1C8E5331D}" type="datetimeFigureOut">
              <a:rPr lang="pl-PL" smtClean="0"/>
              <a:t>19.06.2023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DEC1DAE9-5927-C434-3E14-A0F26D4C1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96892BF-5FBE-3A39-EFCC-B0E8CF9EE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82EE-12AD-4411-B64F-6A65A02CEA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4267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EAD6D02-7A0C-031B-E599-59899212E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A1FDD79-B65B-30AA-216F-C9814E2F95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E6F644F-53B6-FB6D-FD8D-741652F91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0934-8C48-4B6B-9830-F8B1C8E5331D}" type="datetimeFigureOut">
              <a:rPr lang="pl-PL" smtClean="0"/>
              <a:t>19.06.2023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DB02686-9D56-3DD5-2A09-2F0AE543C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75168D6-B850-DE04-8771-33A27DB73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82EE-12AD-4411-B64F-6A65A02CEA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9625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1B21698-FA6E-79F6-6322-BCC50D8F5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E23D11E-6B7D-0C4F-7510-C83D99D40A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B5EC281-C3B3-0BB1-FC5A-8ACC6322A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0934-8C48-4B6B-9830-F8B1C8E5331D}" type="datetimeFigureOut">
              <a:rPr lang="pl-PL" smtClean="0"/>
              <a:t>19.06.2023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5A70B5F-C1E4-DF07-7212-44899EAC0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478D1E8-5498-F3CE-C2C0-C204586D5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82EE-12AD-4411-B64F-6A65A02CEA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69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E2B15DF-A3CC-A86B-F766-BE44AE5FE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BC1BB8A-A11F-8379-EC17-47A52BB86A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B29B5F0-7FBD-0139-5B0C-504B36E6CE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9D74ADC-3D3D-D8C0-EF3A-9C12FEF76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0934-8C48-4B6B-9830-F8B1C8E5331D}" type="datetimeFigureOut">
              <a:rPr lang="pl-PL" smtClean="0"/>
              <a:t>19.06.2023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6C4D0E4-BDF1-24E8-C2F7-E095D04D3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603F09D1-DD57-D265-0B7B-C6F62B1DB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82EE-12AD-4411-B64F-6A65A02CEA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4983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8915EA1-D141-FF97-0364-EEC7D09FE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BD6532E-ADF1-5BA7-3B0B-7B291F3ECE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4B64E6B-A791-F857-84A0-3D08FED485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446244C6-C78A-747B-06B0-171894E839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DD764F37-DF82-CA0D-949C-240AADA8C2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5157D3C5-66E0-FEFE-2492-183702509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0934-8C48-4B6B-9830-F8B1C8E5331D}" type="datetimeFigureOut">
              <a:rPr lang="pl-PL" smtClean="0"/>
              <a:t>19.06.2023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3540397B-B484-B03A-28B1-3D429DD65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9D3F9732-03F7-F6EA-4D67-77F621870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82EE-12AD-4411-B64F-6A65A02CEA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45974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A6AC7DB-ABB6-9A5E-8452-4EFEFF4C3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BFCF297F-73E8-104A-D2A7-67BFCBCCA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0934-8C48-4B6B-9830-F8B1C8E5331D}" type="datetimeFigureOut">
              <a:rPr lang="pl-PL" smtClean="0"/>
              <a:t>19.06.2023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DAFE7354-A8C3-4EE7-F8A4-F337D9759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008F7309-3CBD-0250-0D2C-74BF402D0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82EE-12AD-4411-B64F-6A65A02CEA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7007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B9502E15-C705-AB86-96A8-8CD376CAB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0934-8C48-4B6B-9830-F8B1C8E5331D}" type="datetimeFigureOut">
              <a:rPr lang="pl-PL" smtClean="0"/>
              <a:t>19.06.2023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FBAF1C45-D3E4-1183-38C9-03F213387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881B38F-8A85-9F18-8482-7BEB60F0B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82EE-12AD-4411-B64F-6A65A02CEA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8463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9CF1C8A-472B-05C8-10F2-F59CD8F51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D275AB8-B80A-8541-5D9F-42207CEDB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B448ACE-7617-3076-0487-21FD279A88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CFE05A0-A927-822F-2D39-921F29D05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0934-8C48-4B6B-9830-F8B1C8E5331D}" type="datetimeFigureOut">
              <a:rPr lang="pl-PL" smtClean="0"/>
              <a:t>19.06.2023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FA2996D-3BB4-08CB-95D4-E85F27CEA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C27EC9C-1D36-6101-EA3B-1CD80EF93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82EE-12AD-4411-B64F-6A65A02CEA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9131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49E6E2C-CA9A-A51A-D284-1B22C2E45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943F12ED-D89A-3398-93AF-A85E1D668E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C59B70C2-598B-E0CC-DF74-B1F10B9AB6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CBC85B7-B0D8-0E7C-055E-DE1F3F025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0934-8C48-4B6B-9830-F8B1C8E5331D}" type="datetimeFigureOut">
              <a:rPr lang="pl-PL" smtClean="0"/>
              <a:t>19.06.2023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A1DEC2AB-4676-812B-F1A5-1659064F1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01EAE592-902B-4CD8-D5F6-1B78E9C4A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82EE-12AD-4411-B64F-6A65A02CEA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64411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389FE219-A92A-D1DD-9076-FBF21B1D6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9E66A74-3559-628B-75EE-E96151D79B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A1A98AE-73A5-EE15-60CD-020F3F76B8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B0934-8C48-4B6B-9830-F8B1C8E5331D}" type="datetimeFigureOut">
              <a:rPr lang="pl-PL" smtClean="0"/>
              <a:t>19.06.2023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6AB3D98-D64F-782C-E352-647AA5D65B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6AD50F8-DF56-FA79-23F0-93B77ABE80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482EE-12AD-4411-B64F-6A65A02CEA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6857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>
            <a:extLst>
              <a:ext uri="{FF2B5EF4-FFF2-40B4-BE49-F238E27FC236}">
                <a16:creationId xmlns:a16="http://schemas.microsoft.com/office/drawing/2014/main" id="{3CF06F40-6CDD-1882-5D7C-5B212074BC64}"/>
              </a:ext>
            </a:extLst>
          </p:cNvPr>
          <p:cNvSpPr txBox="1"/>
          <p:nvPr/>
        </p:nvSpPr>
        <p:spPr>
          <a:xfrm>
            <a:off x="4991371" y="713296"/>
            <a:ext cx="5699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  <a:latin typeface="Source Sans Pro Light" panose="020B0403030403020204" pitchFamily="34" charset="0"/>
                <a:ea typeface="Source Serif Pro" panose="02040603050405020204" pitchFamily="18" charset="0"/>
              </a:rPr>
              <a:t>Wydział Budownictwa, Mechaniki i Petrochemii</a:t>
            </a:r>
          </a:p>
          <a:p>
            <a:r>
              <a:rPr lang="pl-PL" dirty="0">
                <a:solidFill>
                  <a:schemeClr val="bg1"/>
                </a:solidFill>
                <a:ea typeface="Source Serif Pro" panose="02040603050405020204" pitchFamily="18" charset="0"/>
              </a:rPr>
              <a:t>Politechnika Warszawska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0CBC331D-8069-B1C8-0B2C-BC64036C1009}"/>
              </a:ext>
            </a:extLst>
          </p:cNvPr>
          <p:cNvSpPr txBox="1"/>
          <p:nvPr/>
        </p:nvSpPr>
        <p:spPr>
          <a:xfrm>
            <a:off x="4991370" y="1950181"/>
            <a:ext cx="56993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000" dirty="0">
                <a:solidFill>
                  <a:schemeClr val="bg1"/>
                </a:solidFill>
                <a:latin typeface="Source Sans Pro Light" panose="020B0403030403020204" pitchFamily="34" charset="0"/>
              </a:rPr>
              <a:t>Tytuł </a:t>
            </a:r>
          </a:p>
          <a:p>
            <a:r>
              <a:rPr lang="pl-PL" sz="6000" dirty="0">
                <a:solidFill>
                  <a:schemeClr val="bg1"/>
                </a:solidFill>
                <a:latin typeface="Source Sans Pro Light" panose="020B0403030403020204" pitchFamily="34" charset="0"/>
              </a:rPr>
              <a:t>prezentacji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B6F5D76B-1818-C235-38F9-3C9C21303C79}"/>
              </a:ext>
            </a:extLst>
          </p:cNvPr>
          <p:cNvSpPr txBox="1"/>
          <p:nvPr/>
        </p:nvSpPr>
        <p:spPr>
          <a:xfrm>
            <a:off x="4991369" y="4139774"/>
            <a:ext cx="5699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chemeClr val="bg1"/>
                </a:solidFill>
                <a:latin typeface="Source Sans Pro Light" panose="020B0403030403020204" pitchFamily="34" charset="0"/>
              </a:rPr>
              <a:t>Podtytuł prezentacji / Informacje dodatkowe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6C22A504-080D-AED3-DD7B-D7F4C7F66CAE}"/>
              </a:ext>
            </a:extLst>
          </p:cNvPr>
          <p:cNvSpPr txBox="1"/>
          <p:nvPr/>
        </p:nvSpPr>
        <p:spPr>
          <a:xfrm>
            <a:off x="4991371" y="5590706"/>
            <a:ext cx="2351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  <a:latin typeface="Source Sans Pro Light" panose="020B0403030403020204" pitchFamily="34" charset="0"/>
              </a:rPr>
              <a:t>Data prezentacji</a:t>
            </a:r>
          </a:p>
        </p:txBody>
      </p:sp>
      <p:pic>
        <p:nvPicPr>
          <p:cNvPr id="3" name="Obraz 2" descr="Obraz zawierający symbol, linia, Grafika, design&#10;&#10;Opis wygenerowany automatycznie">
            <a:extLst>
              <a:ext uri="{FF2B5EF4-FFF2-40B4-BE49-F238E27FC236}">
                <a16:creationId xmlns:a16="http://schemas.microsoft.com/office/drawing/2014/main" id="{0FAF4EED-CF53-B867-AB6D-57A695DEBF7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96" y="457200"/>
            <a:ext cx="4323132" cy="4359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976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>
            <a:extLst>
              <a:ext uri="{FF2B5EF4-FFF2-40B4-BE49-F238E27FC236}">
                <a16:creationId xmlns:a16="http://schemas.microsoft.com/office/drawing/2014/main" id="{E29AE5D5-216A-8F8A-666A-883663F0294A}"/>
              </a:ext>
            </a:extLst>
          </p:cNvPr>
          <p:cNvSpPr txBox="1"/>
          <p:nvPr/>
        </p:nvSpPr>
        <p:spPr>
          <a:xfrm>
            <a:off x="5722892" y="979547"/>
            <a:ext cx="49999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Tytuł slajdu/</a:t>
            </a:r>
          </a:p>
          <a:p>
            <a:r>
              <a:rPr lang="pl-PL" sz="40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dodatkowe informacje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29BDEFAC-B3D4-E189-6FDB-0B49145F3576}"/>
              </a:ext>
            </a:extLst>
          </p:cNvPr>
          <p:cNvSpPr txBox="1"/>
          <p:nvPr/>
        </p:nvSpPr>
        <p:spPr>
          <a:xfrm>
            <a:off x="5722892" y="2927364"/>
            <a:ext cx="53919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Lorem ipsum dolor sit amet, consectetur adipiscing elit, sed do eiusmod tempor incididunt ut labore et dolore magna aliqua. Ut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enim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ad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minim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veniam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,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quis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nostrud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exercitation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ullamco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laboris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nisi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ut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aliquip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ex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ea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commodo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consequat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.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Duis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aute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irure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dolor in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reprehenderit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in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voluptate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velit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esse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cillum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dolore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eu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fugiat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nulla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pariatur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.</a:t>
            </a:r>
          </a:p>
        </p:txBody>
      </p:sp>
      <p:pic>
        <p:nvPicPr>
          <p:cNvPr id="2" name="Obraz 1" descr="Obraz zawierający tekst, kobieta, osoba&#10;&#10;Opis wygenerowany automatycznie">
            <a:extLst>
              <a:ext uri="{FF2B5EF4-FFF2-40B4-BE49-F238E27FC236}">
                <a16:creationId xmlns:a16="http://schemas.microsoft.com/office/drawing/2014/main" id="{A7F4A503-F1A7-9CEA-965F-616FA62A8E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817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265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id="{7CA99EC4-3C2E-53F3-55A5-01E21A2FCB4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804672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E29AE5D5-216A-8F8A-666A-883663F0294A}"/>
              </a:ext>
            </a:extLst>
          </p:cNvPr>
          <p:cNvSpPr txBox="1"/>
          <p:nvPr/>
        </p:nvSpPr>
        <p:spPr>
          <a:xfrm>
            <a:off x="1096027" y="2567629"/>
            <a:ext cx="49999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Tytuł slajdu/</a:t>
            </a:r>
          </a:p>
          <a:p>
            <a:r>
              <a:rPr lang="pl-PL" sz="40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dodatkowe informacje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29BDEFAC-B3D4-E189-6FDB-0B49145F3576}"/>
              </a:ext>
            </a:extLst>
          </p:cNvPr>
          <p:cNvSpPr txBox="1"/>
          <p:nvPr/>
        </p:nvSpPr>
        <p:spPr>
          <a:xfrm>
            <a:off x="1096027" y="4002572"/>
            <a:ext cx="79108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chemeClr val="bg2">
                    <a:lumMod val="10000"/>
                  </a:schemeClr>
                </a:solidFill>
              </a:rPr>
              <a:t>PODTYTUŁ SLAJDU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F147D9BB-07E8-74D9-EC4B-101464242B3B}"/>
              </a:ext>
            </a:extLst>
          </p:cNvPr>
          <p:cNvSpPr txBox="1"/>
          <p:nvPr/>
        </p:nvSpPr>
        <p:spPr>
          <a:xfrm>
            <a:off x="6881127" y="1793352"/>
            <a:ext cx="470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>
                <a:solidFill>
                  <a:schemeClr val="tx2"/>
                </a:solidFill>
                <a:latin typeface="Source Sans Pro Light" panose="020B0403030403020204" pitchFamily="34" charset="0"/>
              </a:rPr>
              <a:t>1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8CABF2BB-8111-56B2-9E63-3ADB3FC588CB}"/>
              </a:ext>
            </a:extLst>
          </p:cNvPr>
          <p:cNvSpPr txBox="1"/>
          <p:nvPr/>
        </p:nvSpPr>
        <p:spPr>
          <a:xfrm>
            <a:off x="7351772" y="1855079"/>
            <a:ext cx="17830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chemeClr val="bg2">
                    <a:lumMod val="10000"/>
                  </a:schemeClr>
                </a:solidFill>
              </a:rPr>
              <a:t>TYTUŁ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BA763974-B97F-341F-5297-F3EDB09C02AA}"/>
              </a:ext>
            </a:extLst>
          </p:cNvPr>
          <p:cNvSpPr txBox="1"/>
          <p:nvPr/>
        </p:nvSpPr>
        <p:spPr>
          <a:xfrm>
            <a:off x="7351772" y="2309576"/>
            <a:ext cx="43663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solidFill>
                  <a:schemeClr val="bg2">
                    <a:lumMod val="10000"/>
                  </a:schemeClr>
                </a:solidFill>
              </a:rPr>
              <a:t>Lorem ipsum dolor sit amet, consectetur adipiscing elit, sed do eiusmod tempor incididunt ut labore et dolore magna aliqua.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54016C77-B1ED-7268-246F-A91BEB8008C9}"/>
              </a:ext>
            </a:extLst>
          </p:cNvPr>
          <p:cNvSpPr txBox="1"/>
          <p:nvPr/>
        </p:nvSpPr>
        <p:spPr>
          <a:xfrm>
            <a:off x="7351774" y="3314243"/>
            <a:ext cx="969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chemeClr val="bg2">
                    <a:lumMod val="10000"/>
                  </a:schemeClr>
                </a:solidFill>
              </a:rPr>
              <a:t>TYTUŁ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4B1B00DF-B90C-428F-38A4-14C558B0A671}"/>
              </a:ext>
            </a:extLst>
          </p:cNvPr>
          <p:cNvSpPr txBox="1"/>
          <p:nvPr/>
        </p:nvSpPr>
        <p:spPr>
          <a:xfrm>
            <a:off x="6881128" y="3193746"/>
            <a:ext cx="470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>
                <a:solidFill>
                  <a:schemeClr val="tx2"/>
                </a:solidFill>
                <a:latin typeface="Source Sans Pro Light" panose="020B0403030403020204" pitchFamily="34" charset="0"/>
              </a:rPr>
              <a:t>2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B697874E-623E-6728-266D-55971294F34C}"/>
              </a:ext>
            </a:extLst>
          </p:cNvPr>
          <p:cNvSpPr txBox="1"/>
          <p:nvPr/>
        </p:nvSpPr>
        <p:spPr>
          <a:xfrm>
            <a:off x="7351773" y="3714353"/>
            <a:ext cx="43099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solidFill>
                  <a:schemeClr val="bg2">
                    <a:lumMod val="10000"/>
                  </a:schemeClr>
                </a:solidFill>
              </a:rPr>
              <a:t>Lorem ipsum dolor sit amet, consectetur adipiscing elit, sed do eiusmod tempor incididunt ut labore et dolore magna aliqua.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83120A0D-6928-2454-2456-C13C065546E7}"/>
              </a:ext>
            </a:extLst>
          </p:cNvPr>
          <p:cNvSpPr txBox="1"/>
          <p:nvPr/>
        </p:nvSpPr>
        <p:spPr>
          <a:xfrm>
            <a:off x="6889022" y="4475412"/>
            <a:ext cx="470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>
                <a:solidFill>
                  <a:schemeClr val="tx2"/>
                </a:solidFill>
                <a:latin typeface="Source Sans Pro Light" panose="020B0403030403020204" pitchFamily="34" charset="0"/>
              </a:rPr>
              <a:t>3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ECD72BEC-5316-C3DB-77B0-E397BCA63682}"/>
              </a:ext>
            </a:extLst>
          </p:cNvPr>
          <p:cNvSpPr txBox="1"/>
          <p:nvPr/>
        </p:nvSpPr>
        <p:spPr>
          <a:xfrm>
            <a:off x="7359667" y="4632185"/>
            <a:ext cx="969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chemeClr val="bg2">
                    <a:lumMod val="10000"/>
                  </a:schemeClr>
                </a:solidFill>
              </a:rPr>
              <a:t>TYTUŁ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D9A33E22-AA32-D912-9065-9EB21BFDC1A3}"/>
              </a:ext>
            </a:extLst>
          </p:cNvPr>
          <p:cNvSpPr txBox="1"/>
          <p:nvPr/>
        </p:nvSpPr>
        <p:spPr>
          <a:xfrm>
            <a:off x="7359667" y="5119130"/>
            <a:ext cx="40703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solidFill>
                  <a:schemeClr val="bg2">
                    <a:lumMod val="10000"/>
                  </a:schemeClr>
                </a:solidFill>
              </a:rPr>
              <a:t>Lorem ipsum dolor sit amet, consectetur adipiscing elit, sed do eiusmod tempor incididunt ut labore et dolore magna aliqua.</a:t>
            </a: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DA7C4B59-9B8D-C16D-1201-5FC12125EDF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629588" y="160326"/>
            <a:ext cx="5699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chemeClr val="bg1"/>
                </a:solidFill>
                <a:latin typeface="Source Sans Pro Light" panose="020B0403030403020204" pitchFamily="34" charset="0"/>
              </a:rPr>
              <a:t>Tytuł prezentacji</a:t>
            </a:r>
          </a:p>
        </p:txBody>
      </p:sp>
      <p:pic>
        <p:nvPicPr>
          <p:cNvPr id="4" name="Obraz 3" descr="Obraz zawierający symbol, linia, Grafika, design&#10;&#10;Opis wygenerowany automatycznie">
            <a:extLst>
              <a:ext uri="{FF2B5EF4-FFF2-40B4-BE49-F238E27FC236}">
                <a16:creationId xmlns:a16="http://schemas.microsoft.com/office/drawing/2014/main" id="{FC38AF36-2403-54B9-EED9-47A4357630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762" y="29686"/>
            <a:ext cx="739156" cy="74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564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>
            <a:extLst>
              <a:ext uri="{FF2B5EF4-FFF2-40B4-BE49-F238E27FC236}">
                <a16:creationId xmlns:a16="http://schemas.microsoft.com/office/drawing/2014/main" id="{E29AE5D5-216A-8F8A-666A-883663F0294A}"/>
              </a:ext>
            </a:extLst>
          </p:cNvPr>
          <p:cNvSpPr txBox="1"/>
          <p:nvPr/>
        </p:nvSpPr>
        <p:spPr>
          <a:xfrm>
            <a:off x="741832" y="1049725"/>
            <a:ext cx="100779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Tytuł slajdu/ </a:t>
            </a:r>
            <a:br>
              <a:rPr lang="pl-PL" sz="40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</a:br>
            <a:r>
              <a:rPr lang="pl-PL" sz="40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dodatkowe informacje</a:t>
            </a:r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DF7A9B18-CF36-BD2A-CFC5-ACF4B7DF6479}"/>
              </a:ext>
            </a:extLst>
          </p:cNvPr>
          <p:cNvSpPr txBox="1"/>
          <p:nvPr/>
        </p:nvSpPr>
        <p:spPr>
          <a:xfrm>
            <a:off x="704088" y="2817636"/>
            <a:ext cx="47548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Lorem ipsum dolor sit amet, consectetur adipiscing elit, sed do eiusmod tempor incididunt ut labore et dolore magna aliqua. Ut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enim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 ad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minim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veniam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quis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nostrud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exercitation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ullamco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laboris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nisi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 ut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aliquip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 ex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ea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commodo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consequat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.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Duis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aute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irure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 dolor in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reprehenderit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 in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voluptate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velit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esse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cillum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 dolore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eu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fugiat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nulla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pariatur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</p:txBody>
      </p:sp>
      <p:pic>
        <p:nvPicPr>
          <p:cNvPr id="26" name="Obraz 25" descr="Studiujący uczniowie z nadzorującą ich nauczycielką">
            <a:extLst>
              <a:ext uri="{FF2B5EF4-FFF2-40B4-BE49-F238E27FC236}">
                <a16:creationId xmlns:a16="http://schemas.microsoft.com/office/drawing/2014/main" id="{3A5902E4-9B36-448B-FF26-EA5138E3BF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96" r="4091" b="11519"/>
          <a:stretch/>
        </p:blipFill>
        <p:spPr>
          <a:xfrm>
            <a:off x="6492240" y="1"/>
            <a:ext cx="56997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448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a 18">
            <a:extLst>
              <a:ext uri="{FF2B5EF4-FFF2-40B4-BE49-F238E27FC236}">
                <a16:creationId xmlns:a16="http://schemas.microsoft.com/office/drawing/2014/main" id="{8C3CFF1F-52DC-3490-D293-D228F8DF6A0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6027" y="0"/>
            <a:ext cx="1252727" cy="1780736"/>
          </a:xfrm>
          <a:prstGeom prst="rect">
            <a:avLst/>
          </a:prstGeom>
        </p:spPr>
      </p:pic>
      <p:sp>
        <p:nvSpPr>
          <p:cNvPr id="20" name="pole tekstowe 19">
            <a:extLst>
              <a:ext uri="{FF2B5EF4-FFF2-40B4-BE49-F238E27FC236}">
                <a16:creationId xmlns:a16="http://schemas.microsoft.com/office/drawing/2014/main" id="{DA7C4B59-9B8D-C16D-1201-5FC12125EDF7}"/>
              </a:ext>
            </a:extLst>
          </p:cNvPr>
          <p:cNvSpPr txBox="1"/>
          <p:nvPr/>
        </p:nvSpPr>
        <p:spPr>
          <a:xfrm>
            <a:off x="2629588" y="160326"/>
            <a:ext cx="5699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chemeClr val="bg1"/>
                </a:solidFill>
                <a:latin typeface="Source Sans Pro Light" panose="020B0403030403020204" pitchFamily="34" charset="0"/>
              </a:rPr>
              <a:t>Tytuł prezentacji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6391DFB6-1690-7FB2-CC36-5A7329D4AD6F}"/>
              </a:ext>
            </a:extLst>
          </p:cNvPr>
          <p:cNvSpPr/>
          <p:nvPr/>
        </p:nvSpPr>
        <p:spPr>
          <a:xfrm>
            <a:off x="1267132" y="1941062"/>
            <a:ext cx="2724912" cy="38039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D6721F15-4DEA-99B9-2707-E63D463254C3}"/>
              </a:ext>
            </a:extLst>
          </p:cNvPr>
          <p:cNvSpPr/>
          <p:nvPr/>
        </p:nvSpPr>
        <p:spPr>
          <a:xfrm>
            <a:off x="4819096" y="1941062"/>
            <a:ext cx="2724912" cy="380390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001">
            <a:schemeClr val="dk2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9ACFE09C-32A5-843C-FE7B-82F73E952EB8}"/>
              </a:ext>
            </a:extLst>
          </p:cNvPr>
          <p:cNvSpPr/>
          <p:nvPr/>
        </p:nvSpPr>
        <p:spPr>
          <a:xfrm>
            <a:off x="8371061" y="1941062"/>
            <a:ext cx="2724912" cy="380390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86BD307D-D05F-C6AB-47DA-91F22952FCF4}"/>
              </a:ext>
            </a:extLst>
          </p:cNvPr>
          <p:cNvSpPr txBox="1"/>
          <p:nvPr/>
        </p:nvSpPr>
        <p:spPr>
          <a:xfrm>
            <a:off x="1581912" y="2390082"/>
            <a:ext cx="17830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chemeClr val="bg1"/>
                </a:solidFill>
              </a:rPr>
              <a:t>TYTUŁ</a:t>
            </a: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6A42DB7B-FD93-A98F-8992-B27F361C6F45}"/>
              </a:ext>
            </a:extLst>
          </p:cNvPr>
          <p:cNvSpPr txBox="1"/>
          <p:nvPr/>
        </p:nvSpPr>
        <p:spPr>
          <a:xfrm>
            <a:off x="5099304" y="2390082"/>
            <a:ext cx="17830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chemeClr val="bg1"/>
                </a:solidFill>
              </a:rPr>
              <a:t>TYTUŁ</a:t>
            </a: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E0DE6813-00B6-4DA0-EF0D-ED1A8A8DC12D}"/>
              </a:ext>
            </a:extLst>
          </p:cNvPr>
          <p:cNvSpPr txBox="1"/>
          <p:nvPr/>
        </p:nvSpPr>
        <p:spPr>
          <a:xfrm>
            <a:off x="8689848" y="2390082"/>
            <a:ext cx="17830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chemeClr val="bg1"/>
                </a:solidFill>
              </a:rPr>
              <a:t>TYTUŁ</a:t>
            </a:r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029D6EE5-129A-3B00-626D-F11E47A532AC}"/>
              </a:ext>
            </a:extLst>
          </p:cNvPr>
          <p:cNvSpPr txBox="1"/>
          <p:nvPr/>
        </p:nvSpPr>
        <p:spPr>
          <a:xfrm>
            <a:off x="1579448" y="3001036"/>
            <a:ext cx="20860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Lorem ipsum dolor sit amet, consectetur adipiscing elit, sed do eiusmod tempor incididunt ut labore et dolore magna aliqua. </a:t>
            </a:r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701AF46D-BFBA-B394-4E5C-5F8633651436}"/>
              </a:ext>
            </a:extLst>
          </p:cNvPr>
          <p:cNvSpPr txBox="1"/>
          <p:nvPr/>
        </p:nvSpPr>
        <p:spPr>
          <a:xfrm>
            <a:off x="5099304" y="3001036"/>
            <a:ext cx="20860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Lorem ipsum dolor sit amet, consectetur adipiscing elit, sed do eiusmod tempor incididunt ut labore et dolore magna aliqua. </a:t>
            </a:r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97569D6E-A2FA-D586-B24C-D5D904E01BB0}"/>
              </a:ext>
            </a:extLst>
          </p:cNvPr>
          <p:cNvSpPr txBox="1"/>
          <p:nvPr/>
        </p:nvSpPr>
        <p:spPr>
          <a:xfrm>
            <a:off x="8690475" y="3001036"/>
            <a:ext cx="20860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Lorem ipsum dolor sit amet, consectetur adipiscing elit, sed do eiusmod tempor incididunt ut labore et dolore magna aliqua. 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2038567C-E8AA-188F-6B33-95692DA253C4}"/>
              </a:ext>
            </a:extLst>
          </p:cNvPr>
          <p:cNvSpPr/>
          <p:nvPr/>
        </p:nvSpPr>
        <p:spPr>
          <a:xfrm>
            <a:off x="0" y="0"/>
            <a:ext cx="12192000" cy="804672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804D4ED6-4502-EACC-1F77-AE11D05D72CD}"/>
              </a:ext>
            </a:extLst>
          </p:cNvPr>
          <p:cNvSpPr txBox="1"/>
          <p:nvPr/>
        </p:nvSpPr>
        <p:spPr>
          <a:xfrm>
            <a:off x="2629588" y="160326"/>
            <a:ext cx="5699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chemeClr val="bg1"/>
                </a:solidFill>
                <a:latin typeface="Source Sans Pro Light" panose="020B0403030403020204" pitchFamily="34" charset="0"/>
              </a:rPr>
              <a:t>Tytuł prezentacji</a:t>
            </a:r>
          </a:p>
        </p:txBody>
      </p:sp>
      <p:pic>
        <p:nvPicPr>
          <p:cNvPr id="11" name="Obraz 10" descr="Obraz zawierający symbol, linia, Grafika, design&#10;&#10;Opis wygenerowany automatycznie">
            <a:extLst>
              <a:ext uri="{FF2B5EF4-FFF2-40B4-BE49-F238E27FC236}">
                <a16:creationId xmlns:a16="http://schemas.microsoft.com/office/drawing/2014/main" id="{12AC104F-3306-019A-EFB4-E56F5C9E5E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762" y="29686"/>
            <a:ext cx="739156" cy="74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126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>
            <a:extLst>
              <a:ext uri="{FF2B5EF4-FFF2-40B4-BE49-F238E27FC236}">
                <a16:creationId xmlns:a16="http://schemas.microsoft.com/office/drawing/2014/main" id="{0CBC331D-8069-B1C8-0B2C-BC64036C1009}"/>
              </a:ext>
            </a:extLst>
          </p:cNvPr>
          <p:cNvSpPr txBox="1"/>
          <p:nvPr/>
        </p:nvSpPr>
        <p:spPr>
          <a:xfrm>
            <a:off x="6195330" y="2083090"/>
            <a:ext cx="56993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000" dirty="0">
                <a:solidFill>
                  <a:schemeClr val="bg1"/>
                </a:solidFill>
                <a:latin typeface="Source Sans Pro Light" panose="020B0403030403020204" pitchFamily="34" charset="0"/>
              </a:rPr>
              <a:t>Dziękuję</a:t>
            </a:r>
          </a:p>
          <a:p>
            <a:r>
              <a:rPr lang="pl-PL" sz="6000" dirty="0">
                <a:solidFill>
                  <a:schemeClr val="bg1"/>
                </a:solidFill>
                <a:latin typeface="Source Sans Pro Light" panose="020B0403030403020204" pitchFamily="34" charset="0"/>
              </a:rPr>
              <a:t>za uwagę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B6F5D76B-1818-C235-38F9-3C9C21303C79}"/>
              </a:ext>
            </a:extLst>
          </p:cNvPr>
          <p:cNvSpPr txBox="1"/>
          <p:nvPr/>
        </p:nvSpPr>
        <p:spPr>
          <a:xfrm>
            <a:off x="6195330" y="4225230"/>
            <a:ext cx="5699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chemeClr val="bg1"/>
                </a:solidFill>
                <a:latin typeface="Source Sans Pro Light" panose="020B0403030403020204" pitchFamily="34" charset="0"/>
              </a:rPr>
              <a:t>Informacje dodatkowe / autorzy prezentacji</a:t>
            </a:r>
          </a:p>
        </p:txBody>
      </p:sp>
      <p:pic>
        <p:nvPicPr>
          <p:cNvPr id="6" name="Obraz 5" descr="Obraz zawierający symbol, linia, Grafika, design&#10;&#10;Opis wygenerowany automatycznie">
            <a:extLst>
              <a:ext uri="{FF2B5EF4-FFF2-40B4-BE49-F238E27FC236}">
                <a16:creationId xmlns:a16="http://schemas.microsoft.com/office/drawing/2014/main" id="{48005C43-DA39-5026-67B2-C0A041EAEA0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766" y="-419615"/>
            <a:ext cx="7482137" cy="7544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872128"/>
      </p:ext>
    </p:extLst>
  </p:cSld>
  <p:clrMapOvr>
    <a:masterClrMapping/>
  </p:clrMapOvr>
</p:sld>
</file>

<file path=ppt/theme/theme1.xml><?xml version="1.0" encoding="utf-8"?>
<a:theme xmlns:a="http://schemas.openxmlformats.org/drawingml/2006/main" name="1_Motyw pakietu Office">
  <a:themeElements>
    <a:clrScheme name="Politechnika Warszawska">
      <a:dk1>
        <a:srgbClr val="006872"/>
      </a:dk1>
      <a:lt1>
        <a:sysClr val="window" lastClr="FFFFFF"/>
      </a:lt1>
      <a:dk2>
        <a:srgbClr val="004A6C"/>
      </a:dk2>
      <a:lt2>
        <a:srgbClr val="E7E6E6"/>
      </a:lt2>
      <a:accent1>
        <a:srgbClr val="3466AF"/>
      </a:accent1>
      <a:accent2>
        <a:srgbClr val="E7A217"/>
      </a:accent2>
      <a:accent3>
        <a:srgbClr val="C8C1B6"/>
      </a:accent3>
      <a:accent4>
        <a:srgbClr val="E63312"/>
      </a:accent4>
      <a:accent5>
        <a:srgbClr val="9A0F06"/>
      </a:accent5>
      <a:accent6>
        <a:srgbClr val="C0D1C8"/>
      </a:accent6>
      <a:hlink>
        <a:srgbClr val="007C91"/>
      </a:hlink>
      <a:folHlink>
        <a:srgbClr val="5E3156"/>
      </a:folHlink>
    </a:clrScheme>
    <a:fontScheme name="Source Sans Pro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E479C497013314EB30E13A293C2CAD7" ma:contentTypeVersion="0" ma:contentTypeDescription="Utwórz nowy dokument." ma:contentTypeScope="" ma:versionID="59453c8f9f36343712e54f41db2bc1f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202ee078d749f6f001100d75f311ac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0BFD26B-195B-4D9D-83F8-EF9EF218BBFC}">
  <ds:schemaRefs>
    <ds:schemaRef ds:uri="http://schemas.microsoft.com/office/2006/metadata/properties"/>
    <ds:schemaRef ds:uri="http://schemas.microsoft.com/office/infopath/2007/PartnerControls"/>
    <ds:schemaRef ds:uri="d8301284-0e13-42aa-bfb2-849dd2e9fdd8"/>
    <ds:schemaRef ds:uri="fca3fa48-ee18-4258-80e9-c2e987ae0fe6"/>
  </ds:schemaRefs>
</ds:datastoreItem>
</file>

<file path=customXml/itemProps2.xml><?xml version="1.0" encoding="utf-8"?>
<ds:datastoreItem xmlns:ds="http://schemas.openxmlformats.org/officeDocument/2006/customXml" ds:itemID="{C7D30935-1AC9-4C6E-A060-D39FB7C4DD3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94F474B-4C95-40F2-9680-4E7E5A1DB580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565</TotalTime>
  <Words>306</Words>
  <Application>Microsoft Office PowerPoint</Application>
  <PresentationFormat>Panoramiczny</PresentationFormat>
  <Paragraphs>35</Paragraphs>
  <Slides>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10" baseType="lpstr">
      <vt:lpstr>Arial</vt:lpstr>
      <vt:lpstr>Source Sans Pro</vt:lpstr>
      <vt:lpstr>Source Sans Pro Light</vt:lpstr>
      <vt:lpstr>1_Motyw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Majchrzyk Monika</dc:creator>
  <cp:lastModifiedBy>Majchrzyk Monika</cp:lastModifiedBy>
  <cp:revision>1</cp:revision>
  <dcterms:created xsi:type="dcterms:W3CDTF">2023-03-17T09:04:36Z</dcterms:created>
  <dcterms:modified xsi:type="dcterms:W3CDTF">2023-06-19T09:54:09Z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0x0101003E479C497013314EB30E13A293C2CAD7</vt:lpwstr>
  </property>
  <property fmtid="{D5CDD505-2E9C-101B-9397-08002B2CF9AE}" pid="3" name="MediaServiceImageTags">
    <vt:lpwstr/>
  </property>
</Properties>
</file>