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3D1A1-E80E-4ECA-8236-487489F8D5DF}" v="2" dt="2023-06-19T09:47:14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19BF80EE-49D4-4D60-8CA3-9C0E01DA78F0}"/>
    <pc:docChg chg="custSel modSld">
      <pc:chgData name="Majchrzyk Monika" userId="34c61646-1a34-48dc-80f8-3fc883bb28f7" providerId="ADAL" clId="{19BF80EE-49D4-4D60-8CA3-9C0E01DA78F0}" dt="2023-06-02T11:28:34.584" v="350" actId="20577"/>
      <pc:docMkLst>
        <pc:docMk/>
      </pc:docMkLst>
      <pc:sldChg chg="modSp mod">
        <pc:chgData name="Majchrzyk Monika" userId="34c61646-1a34-48dc-80f8-3fc883bb28f7" providerId="ADAL" clId="{19BF80EE-49D4-4D60-8CA3-9C0E01DA78F0}" dt="2023-06-02T11:28:34.584" v="350" actId="20577"/>
        <pc:sldMkLst>
          <pc:docMk/>
          <pc:sldMk cId="1396976786" sldId="256"/>
        </pc:sldMkLst>
        <pc:spChg chg="mod">
          <ac:chgData name="Majchrzyk Monika" userId="34c61646-1a34-48dc-80f8-3fc883bb28f7" providerId="ADAL" clId="{19BF80EE-49D4-4D60-8CA3-9C0E01DA78F0}" dt="2023-06-02T11:25:54.514" v="30" actId="20577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19BF80EE-49D4-4D60-8CA3-9C0E01DA78F0}" dt="2023-06-02T11:28:34.584" v="350" actId="20577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19BF80EE-49D4-4D60-8CA3-9C0E01DA78F0}" dt="2023-06-02T11:26:50.884" v="148" actId="20577"/>
          <ac:spMkLst>
            <pc:docMk/>
            <pc:sldMk cId="1396976786" sldId="256"/>
            <ac:spMk id="8" creationId="{B6F5D76B-1818-C235-38F9-3C9C21303C79}"/>
          </ac:spMkLst>
        </pc:spChg>
        <pc:spChg chg="mod">
          <ac:chgData name="Majchrzyk Monika" userId="34c61646-1a34-48dc-80f8-3fc883bb28f7" providerId="ADAL" clId="{19BF80EE-49D4-4D60-8CA3-9C0E01DA78F0}" dt="2023-06-02T11:26:05.587" v="47" actId="20577"/>
          <ac:spMkLst>
            <pc:docMk/>
            <pc:sldMk cId="1396976786" sldId="256"/>
            <ac:spMk id="10" creationId="{6C22A504-080D-AED3-DD7B-D7F4C7F66CAE}"/>
          </ac:spMkLst>
        </pc:spChg>
      </pc:sldChg>
      <pc:sldChg chg="modSp mod">
        <pc:chgData name="Majchrzyk Monika" userId="34c61646-1a34-48dc-80f8-3fc883bb28f7" providerId="ADAL" clId="{19BF80EE-49D4-4D60-8CA3-9C0E01DA78F0}" dt="2023-06-02T11:27:27.367" v="234" actId="20577"/>
        <pc:sldMkLst>
          <pc:docMk/>
          <pc:sldMk cId="2978564845" sldId="257"/>
        </pc:sldMkLst>
        <pc:spChg chg="mod">
          <ac:chgData name="Majchrzyk Monika" userId="34c61646-1a34-48dc-80f8-3fc883bb28f7" providerId="ADAL" clId="{19BF80EE-49D4-4D60-8CA3-9C0E01DA78F0}" dt="2023-06-02T11:27:12.106" v="209" actId="2057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19BF80EE-49D4-4D60-8CA3-9C0E01DA78F0}" dt="2023-06-02T11:27:17.632" v="219" actId="2057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19BF80EE-49D4-4D60-8CA3-9C0E01DA78F0}" dt="2023-06-02T11:27:20.905" v="224" actId="20577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19BF80EE-49D4-4D60-8CA3-9C0E01DA78F0}" dt="2023-06-02T11:27:24.358" v="229" actId="20577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19BF80EE-49D4-4D60-8CA3-9C0E01DA78F0}" dt="2023-06-02T11:27:27.367" v="234" actId="20577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19BF80EE-49D4-4D60-8CA3-9C0E01DA78F0}" dt="2023-06-02T11:26:57.217" v="153" actId="20577"/>
          <ac:spMkLst>
            <pc:docMk/>
            <pc:sldMk cId="2978564845" sldId="257"/>
            <ac:spMk id="20" creationId="{DA7C4B59-9B8D-C16D-1201-5FC12125EDF7}"/>
          </ac:spMkLst>
        </pc:spChg>
      </pc:sldChg>
      <pc:sldChg chg="modSp mod">
        <pc:chgData name="Majchrzyk Monika" userId="34c61646-1a34-48dc-80f8-3fc883bb28f7" providerId="ADAL" clId="{19BF80EE-49D4-4D60-8CA3-9C0E01DA78F0}" dt="2023-06-02T11:28:27.835" v="344" actId="20577"/>
        <pc:sldMkLst>
          <pc:docMk/>
          <pc:sldMk cId="646872128" sldId="258"/>
        </pc:sldMkLst>
        <pc:spChg chg="mod">
          <ac:chgData name="Majchrzyk Monika" userId="34c61646-1a34-48dc-80f8-3fc883bb28f7" providerId="ADAL" clId="{19BF80EE-49D4-4D60-8CA3-9C0E01DA78F0}" dt="2023-06-02T11:28:14.725" v="304" actId="20577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19BF80EE-49D4-4D60-8CA3-9C0E01DA78F0}" dt="2023-06-02T11:28:27.835" v="344" actId="20577"/>
          <ac:spMkLst>
            <pc:docMk/>
            <pc:sldMk cId="646872128" sldId="258"/>
            <ac:spMk id="8" creationId="{B6F5D76B-1818-C235-38F9-3C9C21303C79}"/>
          </ac:spMkLst>
        </pc:spChg>
      </pc:sldChg>
      <pc:sldChg chg="modSp mod">
        <pc:chgData name="Majchrzyk Monika" userId="34c61646-1a34-48dc-80f8-3fc883bb28f7" providerId="ADAL" clId="{19BF80EE-49D4-4D60-8CA3-9C0E01DA78F0}" dt="2023-06-02T11:26:36.652" v="113" actId="20577"/>
        <pc:sldMkLst>
          <pc:docMk/>
          <pc:sldMk cId="3385265064" sldId="259"/>
        </pc:sldMkLst>
        <pc:spChg chg="mod">
          <ac:chgData name="Majchrzyk Monika" userId="34c61646-1a34-48dc-80f8-3fc883bb28f7" providerId="ADAL" clId="{19BF80EE-49D4-4D60-8CA3-9C0E01DA78F0}" dt="2023-06-02T11:26:36.652" v="113" actId="20577"/>
          <ac:spMkLst>
            <pc:docMk/>
            <pc:sldMk cId="3385265064" sldId="259"/>
            <ac:spMk id="7" creationId="{E29AE5D5-216A-8F8A-666A-883663F0294A}"/>
          </ac:spMkLst>
        </pc:spChg>
      </pc:sldChg>
      <pc:sldChg chg="modSp mod">
        <pc:chgData name="Majchrzyk Monika" userId="34c61646-1a34-48dc-80f8-3fc883bb28f7" providerId="ADAL" clId="{19BF80EE-49D4-4D60-8CA3-9C0E01DA78F0}" dt="2023-06-02T11:27:57.320" v="285" actId="20577"/>
        <pc:sldMkLst>
          <pc:docMk/>
          <pc:sldMk cId="1672126401" sldId="260"/>
        </pc:sldMkLst>
        <pc:spChg chg="mod">
          <ac:chgData name="Majchrzyk Monika" userId="34c61646-1a34-48dc-80f8-3fc883bb28f7" providerId="ADAL" clId="{19BF80EE-49D4-4D60-8CA3-9C0E01DA78F0}" dt="2023-06-02T11:27:52.078" v="275" actId="20577"/>
          <ac:spMkLst>
            <pc:docMk/>
            <pc:sldMk cId="1672126401" sldId="260"/>
            <ac:spMk id="6" creationId="{86BD307D-D05F-C6AB-47DA-91F22952FCF4}"/>
          </ac:spMkLst>
        </pc:spChg>
        <pc:spChg chg="mod">
          <ac:chgData name="Majchrzyk Monika" userId="34c61646-1a34-48dc-80f8-3fc883bb28f7" providerId="ADAL" clId="{19BF80EE-49D4-4D60-8CA3-9C0E01DA78F0}" dt="2023-06-02T11:27:54.657" v="280" actId="20577"/>
          <ac:spMkLst>
            <pc:docMk/>
            <pc:sldMk cId="1672126401" sldId="260"/>
            <ac:spMk id="18" creationId="{6A42DB7B-FD93-A98F-8992-B27F361C6F45}"/>
          </ac:spMkLst>
        </pc:spChg>
        <pc:spChg chg="mod">
          <ac:chgData name="Majchrzyk Monika" userId="34c61646-1a34-48dc-80f8-3fc883bb28f7" providerId="ADAL" clId="{19BF80EE-49D4-4D60-8CA3-9C0E01DA78F0}" dt="2023-06-02T11:27:57.320" v="285" actId="20577"/>
          <ac:spMkLst>
            <pc:docMk/>
            <pc:sldMk cId="1672126401" sldId="260"/>
            <ac:spMk id="21" creationId="{E0DE6813-00B6-4DA0-EF0D-ED1A8A8DC12D}"/>
          </ac:spMkLst>
        </pc:spChg>
        <pc:spChg chg="mod">
          <ac:chgData name="Majchrzyk Monika" userId="34c61646-1a34-48dc-80f8-3fc883bb28f7" providerId="ADAL" clId="{19BF80EE-49D4-4D60-8CA3-9C0E01DA78F0}" dt="2023-06-02T11:27:45.968" v="266" actId="20577"/>
          <ac:spMkLst>
            <pc:docMk/>
            <pc:sldMk cId="1672126401" sldId="260"/>
            <ac:spMk id="28" creationId="{D2665E53-A6E9-63F0-F602-DA47374D9FBC}"/>
          </ac:spMkLst>
        </pc:spChg>
      </pc:sldChg>
      <pc:sldChg chg="modSp mod">
        <pc:chgData name="Majchrzyk Monika" userId="34c61646-1a34-48dc-80f8-3fc883bb28f7" providerId="ADAL" clId="{19BF80EE-49D4-4D60-8CA3-9C0E01DA78F0}" dt="2023-06-02T11:27:39.537" v="261" actId="20577"/>
        <pc:sldMkLst>
          <pc:docMk/>
          <pc:sldMk cId="2597448124" sldId="261"/>
        </pc:sldMkLst>
        <pc:spChg chg="mod">
          <ac:chgData name="Majchrzyk Monika" userId="34c61646-1a34-48dc-80f8-3fc883bb28f7" providerId="ADAL" clId="{19BF80EE-49D4-4D60-8CA3-9C0E01DA78F0}" dt="2023-06-02T11:27:39.537" v="261" actId="20577"/>
          <ac:spMkLst>
            <pc:docMk/>
            <pc:sldMk cId="2597448124" sldId="261"/>
            <ac:spMk id="7" creationId="{E29AE5D5-216A-8F8A-666A-883663F0294A}"/>
          </ac:spMkLst>
        </pc:sp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  <pc:docChgLst>
    <pc:chgData name="Majchrzyk Monika" userId="34c61646-1a34-48dc-80f8-3fc883bb28f7" providerId="ADAL" clId="{45E3D1A1-E80E-4ECA-8236-487489F8D5DF}"/>
    <pc:docChg chg="modSld">
      <pc:chgData name="Majchrzyk Monika" userId="34c61646-1a34-48dc-80f8-3fc883bb28f7" providerId="ADAL" clId="{45E3D1A1-E80E-4ECA-8236-487489F8D5DF}" dt="2023-06-13T07:28:47.331" v="18"/>
      <pc:docMkLst>
        <pc:docMk/>
      </pc:docMkLst>
      <pc:sldChg chg="modSp mod">
        <pc:chgData name="Majchrzyk Monika" userId="34c61646-1a34-48dc-80f8-3fc883bb28f7" providerId="ADAL" clId="{45E3D1A1-E80E-4ECA-8236-487489F8D5DF}" dt="2023-06-13T07:28:29.267" v="17" actId="20577"/>
        <pc:sldMkLst>
          <pc:docMk/>
          <pc:sldMk cId="1396976786" sldId="256"/>
        </pc:sldMkLst>
        <pc:spChg chg="mod">
          <ac:chgData name="Majchrzyk Monika" userId="34c61646-1a34-48dc-80f8-3fc883bb28f7" providerId="ADAL" clId="{45E3D1A1-E80E-4ECA-8236-487489F8D5DF}" dt="2023-06-13T07:28:29.267" v="17" actId="20577"/>
          <ac:spMkLst>
            <pc:docMk/>
            <pc:sldMk cId="1396976786" sldId="256"/>
            <ac:spMk id="10" creationId="{6C22A504-080D-AED3-DD7B-D7F4C7F66CAE}"/>
          </ac:spMkLst>
        </pc:spChg>
      </pc:sldChg>
      <pc:sldChg chg="modSp mod">
        <pc:chgData name="Majchrzyk Monika" userId="34c61646-1a34-48dc-80f8-3fc883bb28f7" providerId="ADAL" clId="{45E3D1A1-E80E-4ECA-8236-487489F8D5DF}" dt="2023-06-13T07:28:47.331" v="18"/>
        <pc:sldMkLst>
          <pc:docMk/>
          <pc:sldMk cId="3385265064" sldId="259"/>
        </pc:sldMkLst>
        <pc:spChg chg="mod">
          <ac:chgData name="Majchrzyk Monika" userId="34c61646-1a34-48dc-80f8-3fc883bb28f7" providerId="ADAL" clId="{45E3D1A1-E80E-4ECA-8236-487489F8D5DF}" dt="2023-06-13T07:28:47.331" v="18"/>
          <ac:spMkLst>
            <pc:docMk/>
            <pc:sldMk cId="3385265064" sldId="259"/>
            <ac:spMk id="7" creationId="{E29AE5D5-216A-8F8A-666A-883663F029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7F664471-D8BA-0250-F7B9-558FAAEDDF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26" y="709388"/>
            <a:ext cx="2481586" cy="24815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ea typeface="Source Serif Pro" panose="02040603050405020204" pitchFamily="18" charset="0"/>
              </a:rPr>
              <a:t>Warsaw</a:t>
            </a:r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 University of Technology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slide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Subtitle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/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information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Date</a:t>
            </a:r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 of </a:t>
            </a:r>
            <a:r>
              <a:rPr lang="pl-PL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prestenation</a:t>
            </a:r>
            <a:endParaRPr lang="pl-PL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</a:t>
            </a:r>
          </a:p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</a:t>
            </a:r>
          </a:p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SUBTITLE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-12526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 </a:t>
            </a:r>
            <a:b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</a:b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CB3D808F-1EA9-CE12-04B3-7BDCCF8F33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1290"/>
            <a:ext cx="12192000" cy="804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3B24B87E-DC5F-43C8-407C-8838BFEF37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-11290"/>
            <a:ext cx="1252727" cy="1780736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D2665E53-A6E9-63F0-F602-DA47374D9FBC}"/>
              </a:ext>
            </a:extLst>
          </p:cNvPr>
          <p:cNvSpPr txBox="1"/>
          <p:nvPr/>
        </p:nvSpPr>
        <p:spPr>
          <a:xfrm>
            <a:off x="2629588" y="14903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7F664471-D8BA-0250-F7B9-558FAAEDDF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70" y="4078724"/>
            <a:ext cx="1892526" cy="189252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88675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Thank</a:t>
            </a:r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you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slide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70" y="302889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information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/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authors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0" ma:contentTypeDescription="Utwórz nowy dokument." ma:contentTypeScope="" ma:versionID="59453c8f9f36343712e54f41db2bc1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02ee078d749f6f001100d75f311a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customXml/itemProps2.xml><?xml version="1.0" encoding="utf-8"?>
<ds:datastoreItem xmlns:ds="http://schemas.openxmlformats.org/officeDocument/2006/customXml" ds:itemID="{F4100740-B61B-409E-A80B-175DB6553F23}"/>
</file>

<file path=customXml/itemProps3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295</Words>
  <Application>Microsoft Office PowerPoint</Application>
  <PresentationFormat>Panoramiczny</PresentationFormat>
  <Paragraphs>33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2023-06-19T09:47:20Z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